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2" r:id="rId1"/>
    <p:sldMasterId id="2147483670" r:id="rId2"/>
    <p:sldMasterId id="2147483672" r:id="rId3"/>
  </p:sldMasterIdLst>
  <p:notesMasterIdLst>
    <p:notesMasterId r:id="rId36"/>
  </p:notesMasterIdLst>
  <p:handoutMasterIdLst>
    <p:handoutMasterId r:id="rId37"/>
  </p:handoutMasterIdLst>
  <p:sldIdLst>
    <p:sldId id="271" r:id="rId4"/>
    <p:sldId id="272" r:id="rId5"/>
    <p:sldId id="283" r:id="rId6"/>
    <p:sldId id="288" r:id="rId7"/>
    <p:sldId id="289" r:id="rId8"/>
    <p:sldId id="282" r:id="rId9"/>
    <p:sldId id="285" r:id="rId10"/>
    <p:sldId id="284" r:id="rId11"/>
    <p:sldId id="297" r:id="rId12"/>
    <p:sldId id="299" r:id="rId13"/>
    <p:sldId id="300" r:id="rId14"/>
    <p:sldId id="301" r:id="rId15"/>
    <p:sldId id="296" r:id="rId16"/>
    <p:sldId id="302" r:id="rId17"/>
    <p:sldId id="303" r:id="rId18"/>
    <p:sldId id="304" r:id="rId19"/>
    <p:sldId id="305" r:id="rId20"/>
    <p:sldId id="295" r:id="rId21"/>
    <p:sldId id="306" r:id="rId22"/>
    <p:sldId id="309" r:id="rId23"/>
    <p:sldId id="308" r:id="rId24"/>
    <p:sldId id="307" r:id="rId25"/>
    <p:sldId id="311" r:id="rId26"/>
    <p:sldId id="312" r:id="rId27"/>
    <p:sldId id="314" r:id="rId28"/>
    <p:sldId id="313" r:id="rId29"/>
    <p:sldId id="310" r:id="rId30"/>
    <p:sldId id="315" r:id="rId31"/>
    <p:sldId id="316" r:id="rId32"/>
    <p:sldId id="317" r:id="rId33"/>
    <p:sldId id="280" r:id="rId34"/>
    <p:sldId id="318" r:id="rId35"/>
  </p:sldIdLst>
  <p:sldSz cx="10080625" cy="7021513"/>
  <p:notesSz cx="9144000" cy="6858000"/>
  <p:defaultTextStyle>
    <a:defPPr>
      <a:defRPr lang="zh-CN"/>
    </a:defPPr>
    <a:lvl1pPr marL="0" algn="l" defTabSz="977219" rtl="0" eaLnBrk="1" latinLnBrk="0" hangingPunct="1">
      <a:defRPr sz="1900" kern="1200">
        <a:solidFill>
          <a:schemeClr val="tx1"/>
        </a:solidFill>
        <a:latin typeface="+mn-lt"/>
        <a:ea typeface="+mn-ea"/>
        <a:cs typeface="+mn-cs"/>
      </a:defRPr>
    </a:lvl1pPr>
    <a:lvl2pPr marL="488610" algn="l" defTabSz="977219" rtl="0" eaLnBrk="1" latinLnBrk="0" hangingPunct="1">
      <a:defRPr sz="1900" kern="1200">
        <a:solidFill>
          <a:schemeClr val="tx1"/>
        </a:solidFill>
        <a:latin typeface="+mn-lt"/>
        <a:ea typeface="+mn-ea"/>
        <a:cs typeface="+mn-cs"/>
      </a:defRPr>
    </a:lvl2pPr>
    <a:lvl3pPr marL="977219" algn="l" defTabSz="977219" rtl="0" eaLnBrk="1" latinLnBrk="0" hangingPunct="1">
      <a:defRPr sz="1900" kern="1200">
        <a:solidFill>
          <a:schemeClr val="tx1"/>
        </a:solidFill>
        <a:latin typeface="+mn-lt"/>
        <a:ea typeface="+mn-ea"/>
        <a:cs typeface="+mn-cs"/>
      </a:defRPr>
    </a:lvl3pPr>
    <a:lvl4pPr marL="1465829" algn="l" defTabSz="977219" rtl="0" eaLnBrk="1" latinLnBrk="0" hangingPunct="1">
      <a:defRPr sz="1900" kern="1200">
        <a:solidFill>
          <a:schemeClr val="tx1"/>
        </a:solidFill>
        <a:latin typeface="+mn-lt"/>
        <a:ea typeface="+mn-ea"/>
        <a:cs typeface="+mn-cs"/>
      </a:defRPr>
    </a:lvl4pPr>
    <a:lvl5pPr marL="1954439" algn="l" defTabSz="977219" rtl="0" eaLnBrk="1" latinLnBrk="0" hangingPunct="1">
      <a:defRPr sz="1900" kern="1200">
        <a:solidFill>
          <a:schemeClr val="tx1"/>
        </a:solidFill>
        <a:latin typeface="+mn-lt"/>
        <a:ea typeface="+mn-ea"/>
        <a:cs typeface="+mn-cs"/>
      </a:defRPr>
    </a:lvl5pPr>
    <a:lvl6pPr marL="2443048" algn="l" defTabSz="977219" rtl="0" eaLnBrk="1" latinLnBrk="0" hangingPunct="1">
      <a:defRPr sz="1900" kern="1200">
        <a:solidFill>
          <a:schemeClr val="tx1"/>
        </a:solidFill>
        <a:latin typeface="+mn-lt"/>
        <a:ea typeface="+mn-ea"/>
        <a:cs typeface="+mn-cs"/>
      </a:defRPr>
    </a:lvl6pPr>
    <a:lvl7pPr marL="2931658" algn="l" defTabSz="977219" rtl="0" eaLnBrk="1" latinLnBrk="0" hangingPunct="1">
      <a:defRPr sz="1900" kern="1200">
        <a:solidFill>
          <a:schemeClr val="tx1"/>
        </a:solidFill>
        <a:latin typeface="+mn-lt"/>
        <a:ea typeface="+mn-ea"/>
        <a:cs typeface="+mn-cs"/>
      </a:defRPr>
    </a:lvl7pPr>
    <a:lvl8pPr marL="3420267" algn="l" defTabSz="977219" rtl="0" eaLnBrk="1" latinLnBrk="0" hangingPunct="1">
      <a:defRPr sz="1900" kern="1200">
        <a:solidFill>
          <a:schemeClr val="tx1"/>
        </a:solidFill>
        <a:latin typeface="+mn-lt"/>
        <a:ea typeface="+mn-ea"/>
        <a:cs typeface="+mn-cs"/>
      </a:defRPr>
    </a:lvl8pPr>
    <a:lvl9pPr marL="3908877" algn="l" defTabSz="97721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E5F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53" autoAdjust="0"/>
    <p:restoredTop sz="86379" autoAdjust="0"/>
  </p:normalViewPr>
  <p:slideViewPr>
    <p:cSldViewPr>
      <p:cViewPr varScale="1">
        <p:scale>
          <a:sx n="108" d="100"/>
          <a:sy n="108" d="100"/>
        </p:scale>
        <p:origin x="-1230" y="-78"/>
      </p:cViewPr>
      <p:guideLst>
        <p:guide orient="horz" pos="2212"/>
        <p:guide pos="3175"/>
      </p:guideLst>
    </p:cSldViewPr>
  </p:slideViewPr>
  <p:outlineViewPr>
    <p:cViewPr>
      <p:scale>
        <a:sx n="33" d="100"/>
        <a:sy n="33" d="100"/>
      </p:scale>
      <p:origin x="216" y="0"/>
    </p:cViewPr>
  </p:outlineViewPr>
  <p:notesTextViewPr>
    <p:cViewPr>
      <p:scale>
        <a:sx n="100" d="100"/>
        <a:sy n="100" d="100"/>
      </p:scale>
      <p:origin x="0" y="0"/>
    </p:cViewPr>
  </p:notesTextViewPr>
  <p:notesViewPr>
    <p:cSldViewPr>
      <p:cViewPr varScale="1">
        <p:scale>
          <a:sx n="77" d="100"/>
          <a:sy n="77" d="100"/>
        </p:scale>
        <p:origin x="-1620"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3BEE64D7-F4F6-417A-99AC-3D9AE3BEBAE5}" type="datetimeFigureOut">
              <a:rPr lang="zh-CN" altLang="en-US" smtClean="0"/>
              <a:pPr/>
              <a:t>2018/9/11</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ECD62E18-AB47-4C68-BB3D-CBEA577369F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6F54BD9-76B4-4EB1-83C4-C2AB99162627}" type="datetimeFigureOut">
              <a:rPr lang="zh-CN" altLang="en-US" smtClean="0"/>
              <a:pPr/>
              <a:t>2018/9/11</a:t>
            </a:fld>
            <a:endParaRPr lang="zh-CN" altLang="en-US"/>
          </a:p>
        </p:txBody>
      </p:sp>
      <p:sp>
        <p:nvSpPr>
          <p:cNvPr id="4" name="幻灯片图像占位符 3"/>
          <p:cNvSpPr>
            <a:spLocks noGrp="1" noRot="1" noChangeAspect="1"/>
          </p:cNvSpPr>
          <p:nvPr>
            <p:ph type="sldImg" idx="2"/>
          </p:nvPr>
        </p:nvSpPr>
        <p:spPr>
          <a:xfrm>
            <a:off x="2727325" y="514350"/>
            <a:ext cx="3689350"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0AE342F-49CB-441B-A338-8E52E14C446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77219" rtl="0" eaLnBrk="1" latinLnBrk="0" hangingPunct="1">
      <a:defRPr sz="1300" kern="1200">
        <a:solidFill>
          <a:schemeClr val="tx1"/>
        </a:solidFill>
        <a:latin typeface="+mn-lt"/>
        <a:ea typeface="+mn-ea"/>
        <a:cs typeface="+mn-cs"/>
      </a:defRPr>
    </a:lvl1pPr>
    <a:lvl2pPr marL="488610" algn="l" defTabSz="977219" rtl="0" eaLnBrk="1" latinLnBrk="0" hangingPunct="1">
      <a:defRPr sz="1300" kern="1200">
        <a:solidFill>
          <a:schemeClr val="tx1"/>
        </a:solidFill>
        <a:latin typeface="+mn-lt"/>
        <a:ea typeface="+mn-ea"/>
        <a:cs typeface="+mn-cs"/>
      </a:defRPr>
    </a:lvl2pPr>
    <a:lvl3pPr marL="977219" algn="l" defTabSz="977219" rtl="0" eaLnBrk="1" latinLnBrk="0" hangingPunct="1">
      <a:defRPr sz="1300" kern="1200">
        <a:solidFill>
          <a:schemeClr val="tx1"/>
        </a:solidFill>
        <a:latin typeface="+mn-lt"/>
        <a:ea typeface="+mn-ea"/>
        <a:cs typeface="+mn-cs"/>
      </a:defRPr>
    </a:lvl3pPr>
    <a:lvl4pPr marL="1465829" algn="l" defTabSz="977219" rtl="0" eaLnBrk="1" latinLnBrk="0" hangingPunct="1">
      <a:defRPr sz="1300" kern="1200">
        <a:solidFill>
          <a:schemeClr val="tx1"/>
        </a:solidFill>
        <a:latin typeface="+mn-lt"/>
        <a:ea typeface="+mn-ea"/>
        <a:cs typeface="+mn-cs"/>
      </a:defRPr>
    </a:lvl4pPr>
    <a:lvl5pPr marL="1954439" algn="l" defTabSz="977219" rtl="0" eaLnBrk="1" latinLnBrk="0" hangingPunct="1">
      <a:defRPr sz="1300" kern="1200">
        <a:solidFill>
          <a:schemeClr val="tx1"/>
        </a:solidFill>
        <a:latin typeface="+mn-lt"/>
        <a:ea typeface="+mn-ea"/>
        <a:cs typeface="+mn-cs"/>
      </a:defRPr>
    </a:lvl5pPr>
    <a:lvl6pPr marL="2443048" algn="l" defTabSz="977219" rtl="0" eaLnBrk="1" latinLnBrk="0" hangingPunct="1">
      <a:defRPr sz="1300" kern="1200">
        <a:solidFill>
          <a:schemeClr val="tx1"/>
        </a:solidFill>
        <a:latin typeface="+mn-lt"/>
        <a:ea typeface="+mn-ea"/>
        <a:cs typeface="+mn-cs"/>
      </a:defRPr>
    </a:lvl6pPr>
    <a:lvl7pPr marL="2931658" algn="l" defTabSz="977219" rtl="0" eaLnBrk="1" latinLnBrk="0" hangingPunct="1">
      <a:defRPr sz="1300" kern="1200">
        <a:solidFill>
          <a:schemeClr val="tx1"/>
        </a:solidFill>
        <a:latin typeface="+mn-lt"/>
        <a:ea typeface="+mn-ea"/>
        <a:cs typeface="+mn-cs"/>
      </a:defRPr>
    </a:lvl7pPr>
    <a:lvl8pPr marL="3420267" algn="l" defTabSz="977219" rtl="0" eaLnBrk="1" latinLnBrk="0" hangingPunct="1">
      <a:defRPr sz="1300" kern="1200">
        <a:solidFill>
          <a:schemeClr val="tx1"/>
        </a:solidFill>
        <a:latin typeface="+mn-lt"/>
        <a:ea typeface="+mn-ea"/>
        <a:cs typeface="+mn-cs"/>
      </a:defRPr>
    </a:lvl8pPr>
    <a:lvl9pPr marL="3908877" algn="l" defTabSz="97721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727325" y="514350"/>
            <a:ext cx="3689350" cy="257175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cxnSp>
        <p:nvCxnSpPr>
          <p:cNvPr id="23" name="직선 연결선 11"/>
          <p:cNvCxnSpPr/>
          <p:nvPr/>
        </p:nvCxnSpPr>
        <p:spPr>
          <a:xfrm>
            <a:off x="1005105" y="304264"/>
            <a:ext cx="9000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69" r:id="rId1"/>
  </p:sldLayoutIdLst>
  <p:transition>
    <p:dissolve/>
  </p:transition>
  <p:timing>
    <p:tnLst>
      <p:par>
        <p:cTn id="1" dur="indefinite" restart="never" nodeType="tmRoot"/>
      </p:par>
    </p:tnLst>
  </p:timing>
  <p:hf hdr="0" ftr="0" dt="0"/>
  <p:txStyles>
    <p:titleStyle>
      <a:lvl1pPr algn="l" rtl="0" eaLnBrk="0" fontAlgn="base" hangingPunct="0">
        <a:spcBef>
          <a:spcPct val="0"/>
        </a:spcBef>
        <a:spcAft>
          <a:spcPct val="0"/>
        </a:spcAft>
        <a:defRPr sz="4700" b="1">
          <a:solidFill>
            <a:schemeClr val="bg2"/>
          </a:solidFill>
          <a:latin typeface="+mj-lt"/>
          <a:ea typeface="+mj-ea"/>
          <a:cs typeface="+mj-cs"/>
        </a:defRPr>
      </a:lvl1pPr>
      <a:lvl2pPr algn="l" rtl="0" eaLnBrk="0" fontAlgn="base" hangingPunct="0">
        <a:spcBef>
          <a:spcPct val="0"/>
        </a:spcBef>
        <a:spcAft>
          <a:spcPct val="0"/>
        </a:spcAft>
        <a:defRPr sz="4700" b="1">
          <a:solidFill>
            <a:schemeClr val="bg2"/>
          </a:solidFill>
          <a:latin typeface="Arial" charset="0"/>
        </a:defRPr>
      </a:lvl2pPr>
      <a:lvl3pPr algn="l" rtl="0" eaLnBrk="0" fontAlgn="base" hangingPunct="0">
        <a:spcBef>
          <a:spcPct val="0"/>
        </a:spcBef>
        <a:spcAft>
          <a:spcPct val="0"/>
        </a:spcAft>
        <a:defRPr sz="4700" b="1">
          <a:solidFill>
            <a:schemeClr val="bg2"/>
          </a:solidFill>
          <a:latin typeface="Arial" charset="0"/>
        </a:defRPr>
      </a:lvl3pPr>
      <a:lvl4pPr algn="l" rtl="0" eaLnBrk="0" fontAlgn="base" hangingPunct="0">
        <a:spcBef>
          <a:spcPct val="0"/>
        </a:spcBef>
        <a:spcAft>
          <a:spcPct val="0"/>
        </a:spcAft>
        <a:defRPr sz="4700" b="1">
          <a:solidFill>
            <a:schemeClr val="bg2"/>
          </a:solidFill>
          <a:latin typeface="Arial" charset="0"/>
        </a:defRPr>
      </a:lvl4pPr>
      <a:lvl5pPr algn="l" rtl="0" eaLnBrk="0" fontAlgn="base" hangingPunct="0">
        <a:spcBef>
          <a:spcPct val="0"/>
        </a:spcBef>
        <a:spcAft>
          <a:spcPct val="0"/>
        </a:spcAft>
        <a:defRPr sz="4700" b="1">
          <a:solidFill>
            <a:schemeClr val="bg2"/>
          </a:solidFill>
          <a:latin typeface="Arial" charset="0"/>
        </a:defRPr>
      </a:lvl5pPr>
      <a:lvl6pPr marL="488610" algn="l" rtl="0" eaLnBrk="0" fontAlgn="base" hangingPunct="0">
        <a:spcBef>
          <a:spcPct val="0"/>
        </a:spcBef>
        <a:spcAft>
          <a:spcPct val="0"/>
        </a:spcAft>
        <a:defRPr sz="4700" b="1">
          <a:solidFill>
            <a:schemeClr val="bg2"/>
          </a:solidFill>
          <a:latin typeface="Arial" charset="0"/>
        </a:defRPr>
      </a:lvl6pPr>
      <a:lvl7pPr marL="977219" algn="l" rtl="0" eaLnBrk="0" fontAlgn="base" hangingPunct="0">
        <a:spcBef>
          <a:spcPct val="0"/>
        </a:spcBef>
        <a:spcAft>
          <a:spcPct val="0"/>
        </a:spcAft>
        <a:defRPr sz="4700" b="1">
          <a:solidFill>
            <a:schemeClr val="bg2"/>
          </a:solidFill>
          <a:latin typeface="Arial" charset="0"/>
        </a:defRPr>
      </a:lvl7pPr>
      <a:lvl8pPr marL="1465829" algn="l" rtl="0" eaLnBrk="0" fontAlgn="base" hangingPunct="0">
        <a:spcBef>
          <a:spcPct val="0"/>
        </a:spcBef>
        <a:spcAft>
          <a:spcPct val="0"/>
        </a:spcAft>
        <a:defRPr sz="4700" b="1">
          <a:solidFill>
            <a:schemeClr val="bg2"/>
          </a:solidFill>
          <a:latin typeface="Arial" charset="0"/>
        </a:defRPr>
      </a:lvl8pPr>
      <a:lvl9pPr marL="1954439" algn="l" rtl="0" eaLnBrk="0" fontAlgn="base" hangingPunct="0">
        <a:spcBef>
          <a:spcPct val="0"/>
        </a:spcBef>
        <a:spcAft>
          <a:spcPct val="0"/>
        </a:spcAft>
        <a:defRPr sz="4700" b="1">
          <a:solidFill>
            <a:schemeClr val="bg2"/>
          </a:solidFill>
          <a:latin typeface="Arial" charset="0"/>
        </a:defRPr>
      </a:lvl9pPr>
    </p:titleStyle>
    <p:bodyStyle>
      <a:lvl1pPr marL="366457" indent="-366457" algn="l" rtl="0" eaLnBrk="0" fontAlgn="base" hangingPunct="0">
        <a:spcBef>
          <a:spcPct val="20000"/>
        </a:spcBef>
        <a:spcAft>
          <a:spcPct val="0"/>
        </a:spcAft>
        <a:buClr>
          <a:schemeClr val="bg2"/>
        </a:buClr>
        <a:buSzPct val="70000"/>
        <a:buFont typeface="Wingdings" pitchFamily="2" charset="2"/>
        <a:buChar char="n"/>
        <a:defRPr sz="3400">
          <a:solidFill>
            <a:schemeClr val="bg2"/>
          </a:solidFill>
          <a:latin typeface="+mn-lt"/>
          <a:ea typeface="+mn-ea"/>
          <a:cs typeface="+mn-cs"/>
        </a:defRPr>
      </a:lvl1pPr>
      <a:lvl2pPr marL="793991" indent="-305381" algn="l" rtl="0" eaLnBrk="0" fontAlgn="base" hangingPunct="0">
        <a:spcBef>
          <a:spcPct val="20000"/>
        </a:spcBef>
        <a:spcAft>
          <a:spcPct val="0"/>
        </a:spcAft>
        <a:buClr>
          <a:schemeClr val="bg2"/>
        </a:buClr>
        <a:buSzPct val="70000"/>
        <a:buFont typeface="Helvetica" pitchFamily="34" charset="0"/>
        <a:buChar char="●"/>
        <a:defRPr sz="3000">
          <a:solidFill>
            <a:schemeClr val="bg2"/>
          </a:solidFill>
          <a:latin typeface="+mn-lt"/>
        </a:defRPr>
      </a:lvl2pPr>
      <a:lvl3pPr marL="1221524" indent="-244305" algn="l" rtl="0" eaLnBrk="0" fontAlgn="base" hangingPunct="0">
        <a:spcBef>
          <a:spcPct val="20000"/>
        </a:spcBef>
        <a:spcAft>
          <a:spcPct val="0"/>
        </a:spcAft>
        <a:buClr>
          <a:schemeClr val="bg2"/>
        </a:buClr>
        <a:buSzPct val="70000"/>
        <a:buFont typeface="Helvetica" pitchFamily="34" charset="0"/>
        <a:buChar char="–"/>
        <a:defRPr sz="2600">
          <a:solidFill>
            <a:schemeClr val="bg2"/>
          </a:solidFill>
          <a:latin typeface="+mn-lt"/>
        </a:defRPr>
      </a:lvl3pPr>
      <a:lvl4pPr marL="1710134"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4pPr>
      <a:lvl5pPr marL="2198743"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5pPr>
      <a:lvl6pPr marL="2687353"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6pPr>
      <a:lvl7pPr marL="3175963"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7pPr>
      <a:lvl8pPr marL="3664572"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8pPr>
      <a:lvl9pPr marL="4153182" indent="-244305" algn="l" rtl="0" eaLnBrk="0" fontAlgn="base" hangingPunct="0">
        <a:spcBef>
          <a:spcPct val="20000"/>
        </a:spcBef>
        <a:spcAft>
          <a:spcPct val="0"/>
        </a:spcAft>
        <a:buClr>
          <a:schemeClr val="bg2"/>
        </a:buClr>
        <a:buSzPct val="70000"/>
        <a:buFont typeface="Helvetica" pitchFamily="34" charset="0"/>
        <a:buChar char="▪"/>
        <a:defRPr sz="2100">
          <a:solidFill>
            <a:schemeClr val="bg2"/>
          </a:solidFill>
          <a:latin typeface="+mn-lt"/>
        </a:defRPr>
      </a:lvl9pPr>
    </p:bodyStyle>
    <p:otherStyle>
      <a:defPPr>
        <a:defRPr lang="en-US"/>
      </a:defPPr>
      <a:lvl1pPr marL="0" algn="l" defTabSz="977219" rtl="0" eaLnBrk="1" latinLnBrk="0" hangingPunct="1">
        <a:defRPr sz="1900" kern="1200">
          <a:solidFill>
            <a:schemeClr val="tx1"/>
          </a:solidFill>
          <a:latin typeface="+mn-lt"/>
          <a:ea typeface="+mn-ea"/>
          <a:cs typeface="+mn-cs"/>
        </a:defRPr>
      </a:lvl1pPr>
      <a:lvl2pPr marL="488610" algn="l" defTabSz="977219" rtl="0" eaLnBrk="1" latinLnBrk="0" hangingPunct="1">
        <a:defRPr sz="1900" kern="1200">
          <a:solidFill>
            <a:schemeClr val="tx1"/>
          </a:solidFill>
          <a:latin typeface="+mn-lt"/>
          <a:ea typeface="+mn-ea"/>
          <a:cs typeface="+mn-cs"/>
        </a:defRPr>
      </a:lvl2pPr>
      <a:lvl3pPr marL="977219" algn="l" defTabSz="977219" rtl="0" eaLnBrk="1" latinLnBrk="0" hangingPunct="1">
        <a:defRPr sz="1900" kern="1200">
          <a:solidFill>
            <a:schemeClr val="tx1"/>
          </a:solidFill>
          <a:latin typeface="+mn-lt"/>
          <a:ea typeface="+mn-ea"/>
          <a:cs typeface="+mn-cs"/>
        </a:defRPr>
      </a:lvl3pPr>
      <a:lvl4pPr marL="1465829" algn="l" defTabSz="977219" rtl="0" eaLnBrk="1" latinLnBrk="0" hangingPunct="1">
        <a:defRPr sz="1900" kern="1200">
          <a:solidFill>
            <a:schemeClr val="tx1"/>
          </a:solidFill>
          <a:latin typeface="+mn-lt"/>
          <a:ea typeface="+mn-ea"/>
          <a:cs typeface="+mn-cs"/>
        </a:defRPr>
      </a:lvl4pPr>
      <a:lvl5pPr marL="1954439" algn="l" defTabSz="977219" rtl="0" eaLnBrk="1" latinLnBrk="0" hangingPunct="1">
        <a:defRPr sz="1900" kern="1200">
          <a:solidFill>
            <a:schemeClr val="tx1"/>
          </a:solidFill>
          <a:latin typeface="+mn-lt"/>
          <a:ea typeface="+mn-ea"/>
          <a:cs typeface="+mn-cs"/>
        </a:defRPr>
      </a:lvl5pPr>
      <a:lvl6pPr marL="2443048" algn="l" defTabSz="977219" rtl="0" eaLnBrk="1" latinLnBrk="0" hangingPunct="1">
        <a:defRPr sz="1900" kern="1200">
          <a:solidFill>
            <a:schemeClr val="tx1"/>
          </a:solidFill>
          <a:latin typeface="+mn-lt"/>
          <a:ea typeface="+mn-ea"/>
          <a:cs typeface="+mn-cs"/>
        </a:defRPr>
      </a:lvl6pPr>
      <a:lvl7pPr marL="2931658" algn="l" defTabSz="977219" rtl="0" eaLnBrk="1" latinLnBrk="0" hangingPunct="1">
        <a:defRPr sz="1900" kern="1200">
          <a:solidFill>
            <a:schemeClr val="tx1"/>
          </a:solidFill>
          <a:latin typeface="+mn-lt"/>
          <a:ea typeface="+mn-ea"/>
          <a:cs typeface="+mn-cs"/>
        </a:defRPr>
      </a:lvl7pPr>
      <a:lvl8pPr marL="3420267" algn="l" defTabSz="977219" rtl="0" eaLnBrk="1" latinLnBrk="0" hangingPunct="1">
        <a:defRPr sz="1900" kern="1200">
          <a:solidFill>
            <a:schemeClr val="tx1"/>
          </a:solidFill>
          <a:latin typeface="+mn-lt"/>
          <a:ea typeface="+mn-ea"/>
          <a:cs typeface="+mn-cs"/>
        </a:defRPr>
      </a:lvl8pPr>
      <a:lvl9pPr marL="3908877" algn="l" defTabSz="977219"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schemeClr>
        </a:solidFill>
        <a:effectLst/>
      </p:bgPr>
    </p:bg>
    <p:spTree>
      <p:nvGrpSpPr>
        <p:cNvPr id="1" name=""/>
        <p:cNvGrpSpPr/>
        <p:nvPr/>
      </p:nvGrpSpPr>
      <p:grpSpPr>
        <a:xfrm>
          <a:off x="0" y="0"/>
          <a:ext cx="0" cy="0"/>
          <a:chOff x="0" y="0"/>
          <a:chExt cx="0" cy="0"/>
        </a:xfrm>
      </p:grpSpPr>
      <p:grpSp>
        <p:nvGrpSpPr>
          <p:cNvPr id="2" name="그룹 12"/>
          <p:cNvGrpSpPr/>
          <p:nvPr/>
        </p:nvGrpSpPr>
        <p:grpSpPr>
          <a:xfrm>
            <a:off x="33868" y="293296"/>
            <a:ext cx="992188" cy="36858"/>
            <a:chOff x="-94226" y="690687"/>
            <a:chExt cx="1019845" cy="45720"/>
          </a:xfrm>
        </p:grpSpPr>
        <p:sp>
          <p:nvSpPr>
            <p:cNvPr id="22" name="직사각형 21"/>
            <p:cNvSpPr/>
            <p:nvPr/>
          </p:nvSpPr>
          <p:spPr>
            <a:xfrm>
              <a:off x="-94226" y="690687"/>
              <a:ext cx="745693" cy="4572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p:cNvSpPr/>
            <p:nvPr/>
          </p:nvSpPr>
          <p:spPr>
            <a:xfrm>
              <a:off x="647794" y="690687"/>
              <a:ext cx="277825" cy="45719"/>
            </a:xfrm>
            <a:prstGeom prst="rect">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24" name="직선 연결선 11"/>
          <p:cNvCxnSpPr/>
          <p:nvPr/>
        </p:nvCxnSpPr>
        <p:spPr>
          <a:xfrm>
            <a:off x="1005105" y="304264"/>
            <a:ext cx="9000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그룹 2"/>
          <p:cNvGrpSpPr/>
          <p:nvPr/>
        </p:nvGrpSpPr>
        <p:grpSpPr>
          <a:xfrm>
            <a:off x="9902923" y="228154"/>
            <a:ext cx="152394" cy="152390"/>
            <a:chOff x="8696547" y="630685"/>
            <a:chExt cx="152394" cy="152390"/>
          </a:xfrm>
        </p:grpSpPr>
        <p:sp>
          <p:nvSpPr>
            <p:cNvPr id="26" name="타원 28"/>
            <p:cNvSpPr/>
            <p:nvPr userDrawn="1"/>
          </p:nvSpPr>
          <p:spPr>
            <a:xfrm>
              <a:off x="8696547" y="630685"/>
              <a:ext cx="152394" cy="152390"/>
            </a:xfrm>
            <a:prstGeom prst="ellipse">
              <a:avLst/>
            </a:prstGeom>
            <a:solidFill>
              <a:srgbClr val="0052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529B"/>
                </a:solidFill>
              </a:endParaRPr>
            </a:p>
          </p:txBody>
        </p:sp>
        <p:sp>
          <p:nvSpPr>
            <p:cNvPr id="27" name="타원 29"/>
            <p:cNvSpPr/>
            <p:nvPr userDrawn="1"/>
          </p:nvSpPr>
          <p:spPr>
            <a:xfrm>
              <a:off x="8736744" y="670880"/>
              <a:ext cx="72000" cy="72000"/>
            </a:xfrm>
            <a:prstGeom prst="ellipse">
              <a:avLst/>
            </a:prstGeom>
            <a:solidFill>
              <a:srgbClr val="0052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529B"/>
                </a:solidFill>
              </a:endParaRPr>
            </a:p>
          </p:txBody>
        </p:sp>
      </p:grpSp>
      <p:sp>
        <p:nvSpPr>
          <p:cNvPr id="30" name="矩形 29"/>
          <p:cNvSpPr/>
          <p:nvPr/>
        </p:nvSpPr>
        <p:spPr>
          <a:xfrm>
            <a:off x="3723496" y="6582009"/>
            <a:ext cx="2633635" cy="360286"/>
          </a:xfrm>
          <a:prstGeom prst="rect">
            <a:avLst/>
          </a:prstGeom>
          <a:noFill/>
        </p:spPr>
        <p:txBody>
          <a:bodyPr wrap="square" lIns="97722" tIns="48861" rIns="97722" bIns="48861">
            <a:spAutoFit/>
          </a:bodyPr>
          <a:lstStyle/>
          <a:p>
            <a:pPr algn="ctr"/>
            <a:r>
              <a:rPr lang="zh-CN" altLang="en-US" sz="1700" b="1" cap="none" spc="0" dirty="0" smtClean="0">
                <a:ln w="900" cmpd="sng">
                  <a:solidFill>
                    <a:schemeClr val="accent1">
                      <a:satMod val="190000"/>
                      <a:alpha val="55000"/>
                    </a:schemeClr>
                  </a:solidFill>
                  <a:prstDash val="solid"/>
                </a:ln>
                <a:solidFill>
                  <a:schemeClr val="accent1">
                    <a:satMod val="200000"/>
                    <a:tint val="3000"/>
                  </a:schemeClr>
                </a:solidFill>
                <a:effectLst>
                  <a:outerShdw blurRad="50800" dist="38100" dir="8100000" algn="tr" rotWithShape="0">
                    <a:prstClr val="black">
                      <a:alpha val="40000"/>
                    </a:prstClr>
                  </a:outerShdw>
                  <a:reflection blurRad="6350" stA="60000" endA="900" endPos="60000" dist="29997" dir="5400000" sy="-100000" algn="bl" rotWithShape="0"/>
                </a:effectLst>
                <a:latin typeface="+mn-lt"/>
              </a:rPr>
              <a:t>探地雷达的卓越领导者</a:t>
            </a:r>
            <a:endParaRPr lang="zh-CN" altLang="en-US" sz="1700" b="1" cap="none" spc="0" dirty="0">
              <a:ln w="900" cmpd="sng">
                <a:solidFill>
                  <a:schemeClr val="accent1">
                    <a:satMod val="190000"/>
                    <a:alpha val="55000"/>
                  </a:schemeClr>
                </a:solidFill>
                <a:prstDash val="solid"/>
              </a:ln>
              <a:solidFill>
                <a:schemeClr val="accent1">
                  <a:satMod val="200000"/>
                  <a:tint val="3000"/>
                </a:schemeClr>
              </a:solidFill>
              <a:effectLst>
                <a:outerShdw blurRad="50800" dist="38100" dir="8100000" algn="tr" rotWithShape="0">
                  <a:prstClr val="black">
                    <a:alpha val="40000"/>
                  </a:prstClr>
                </a:outerShdw>
                <a:reflection blurRad="6350" stA="60000" endA="900" endPos="60000" dist="29997" dir="5400000" sy="-100000" algn="bl" rotWithShape="0"/>
              </a:effectLst>
              <a:latin typeface="+mn-lt"/>
            </a:endParaRPr>
          </a:p>
        </p:txBody>
      </p:sp>
      <p:cxnSp>
        <p:nvCxnSpPr>
          <p:cNvPr id="31" name="直接连接符 30"/>
          <p:cNvCxnSpPr/>
          <p:nvPr/>
        </p:nvCxnSpPr>
        <p:spPr bwMode="auto">
          <a:xfrm>
            <a:off x="1690206" y="6747829"/>
            <a:ext cx="1984375" cy="1626"/>
          </a:xfrm>
          <a:prstGeom prst="line">
            <a:avLst/>
          </a:prstGeom>
          <a:noFill/>
          <a:ln w="3175" cap="flat" cmpd="sng" algn="ctr">
            <a:solidFill>
              <a:schemeClr val="bg2">
                <a:lumMod val="50000"/>
                <a:lumOff val="50000"/>
              </a:schemeClr>
            </a:solidFill>
            <a:prstDash val="solid"/>
            <a:round/>
            <a:headEnd type="none" w="med" len="med"/>
            <a:tailEnd type="none" w="med" len="med"/>
          </a:ln>
          <a:effectLst/>
        </p:spPr>
      </p:cxnSp>
      <p:cxnSp>
        <p:nvCxnSpPr>
          <p:cNvPr id="32" name="直接连接符 31"/>
          <p:cNvCxnSpPr/>
          <p:nvPr/>
        </p:nvCxnSpPr>
        <p:spPr bwMode="auto">
          <a:xfrm>
            <a:off x="6328783" y="6750149"/>
            <a:ext cx="1984375" cy="1626"/>
          </a:xfrm>
          <a:prstGeom prst="line">
            <a:avLst/>
          </a:prstGeom>
          <a:noFill/>
          <a:ln w="3175" cap="flat" cmpd="sng" algn="ctr">
            <a:solidFill>
              <a:schemeClr val="bg2">
                <a:lumMod val="50000"/>
                <a:lumOff val="50000"/>
              </a:schemeClr>
            </a:solidFill>
            <a:prstDash val="solid"/>
            <a:round/>
            <a:headEnd type="none" w="med" len="med"/>
            <a:tailEnd type="none" w="med" len="med"/>
          </a:ln>
          <a:effectLst/>
        </p:spPr>
      </p:cxnSp>
      <p:pic>
        <p:nvPicPr>
          <p:cNvPr id="33" name="图片 32" descr="Impulse Radar.BMP"/>
          <p:cNvPicPr>
            <a:picLocks noChangeAspect="1"/>
          </p:cNvPicPr>
          <p:nvPr/>
        </p:nvPicPr>
        <p:blipFill>
          <a:blip r:embed="rId3" cstate="print">
            <a:lum contrast="10000"/>
          </a:blip>
          <a:stretch>
            <a:fillRect/>
          </a:stretch>
        </p:blipFill>
        <p:spPr>
          <a:xfrm>
            <a:off x="8653450" y="6451249"/>
            <a:ext cx="1113939" cy="502528"/>
          </a:xfrm>
          <a:prstGeom prst="rect">
            <a:avLst/>
          </a:prstGeom>
          <a:effectLst/>
          <a:scene3d>
            <a:camera prst="orthographicFront"/>
            <a:lightRig rig="threePt" dir="t"/>
          </a:scene3d>
          <a:sp3d prstMaterial="metal"/>
        </p:spPr>
      </p:pic>
      <p:pic>
        <p:nvPicPr>
          <p:cNvPr id="16" name="图片 15" descr="北京华瑞地科技术服务有限公司正式LOGO-2.BMP"/>
          <p:cNvPicPr>
            <a:picLocks noChangeAspect="1"/>
          </p:cNvPicPr>
          <p:nvPr userDrawn="1"/>
        </p:nvPicPr>
        <p:blipFill>
          <a:blip r:embed="rId4" cstate="print"/>
          <a:stretch>
            <a:fillRect/>
          </a:stretch>
        </p:blipFill>
        <p:spPr>
          <a:xfrm>
            <a:off x="249201" y="6410611"/>
            <a:ext cx="1223432" cy="538196"/>
          </a:xfrm>
          <a:prstGeom prst="rect">
            <a:avLst/>
          </a:prstGeom>
        </p:spPr>
      </p:pic>
    </p:spTree>
  </p:cSld>
  <p:clrMap bg1="dk2" tx1="lt1" bg2="dk1" tx2="lt2" accent1="accent1" accent2="accent2" accent3="accent3" accent4="accent4" accent5="accent5" accent6="accent6" hlink="hlink" folHlink="folHlink"/>
  <p:sldLayoutIdLst>
    <p:sldLayoutId id="2147483671" r:id="rId1"/>
  </p:sldLayoutIdLst>
  <p:transition>
    <p:dissolve/>
  </p:transition>
  <p:timing>
    <p:tnLst>
      <p:par>
        <p:cTn id="1" dur="indefinite" restart="never" nodeType="tmRoot"/>
      </p:par>
    </p:tnLst>
  </p:timing>
  <p:hf hdr="0" ftr="0" dt="0"/>
  <p:txStyles>
    <p:titleStyle>
      <a:lvl1pPr algn="l" rtl="0" eaLnBrk="1" fontAlgn="base" hangingPunct="1">
        <a:spcBef>
          <a:spcPct val="0"/>
        </a:spcBef>
        <a:spcAft>
          <a:spcPct val="0"/>
        </a:spcAft>
        <a:defRPr sz="4400" b="1">
          <a:solidFill>
            <a:schemeClr val="bg2"/>
          </a:solidFill>
          <a:latin typeface="+mj-lt"/>
          <a:ea typeface="+mj-ea"/>
          <a:cs typeface="+mj-cs"/>
        </a:defRPr>
      </a:lvl1pPr>
      <a:lvl2pPr algn="l" rtl="0" eaLnBrk="1" fontAlgn="base" hangingPunct="1">
        <a:spcBef>
          <a:spcPct val="0"/>
        </a:spcBef>
        <a:spcAft>
          <a:spcPct val="0"/>
        </a:spcAft>
        <a:defRPr sz="4400" b="1">
          <a:solidFill>
            <a:schemeClr val="bg2"/>
          </a:solidFill>
          <a:latin typeface="Arial" charset="0"/>
        </a:defRPr>
      </a:lvl2pPr>
      <a:lvl3pPr algn="l" rtl="0" eaLnBrk="1" fontAlgn="base" hangingPunct="1">
        <a:spcBef>
          <a:spcPct val="0"/>
        </a:spcBef>
        <a:spcAft>
          <a:spcPct val="0"/>
        </a:spcAft>
        <a:defRPr sz="4400" b="1">
          <a:solidFill>
            <a:schemeClr val="bg2"/>
          </a:solidFill>
          <a:latin typeface="Arial" charset="0"/>
        </a:defRPr>
      </a:lvl3pPr>
      <a:lvl4pPr algn="l" rtl="0" eaLnBrk="1" fontAlgn="base" hangingPunct="1">
        <a:spcBef>
          <a:spcPct val="0"/>
        </a:spcBef>
        <a:spcAft>
          <a:spcPct val="0"/>
        </a:spcAft>
        <a:defRPr sz="4400" b="1">
          <a:solidFill>
            <a:schemeClr val="bg2"/>
          </a:solidFill>
          <a:latin typeface="Arial" charset="0"/>
        </a:defRPr>
      </a:lvl4pPr>
      <a:lvl5pPr algn="l" rtl="0" eaLnBrk="1" fontAlgn="base" hangingPunct="1">
        <a:spcBef>
          <a:spcPct val="0"/>
        </a:spcBef>
        <a:spcAft>
          <a:spcPct val="0"/>
        </a:spcAft>
        <a:defRPr sz="4400" b="1">
          <a:solidFill>
            <a:schemeClr val="bg2"/>
          </a:solidFill>
          <a:latin typeface="Arial" charset="0"/>
        </a:defRPr>
      </a:lvl5pPr>
      <a:lvl6pPr marL="457200" algn="l" rtl="0" eaLnBrk="1" fontAlgn="base" hangingPunct="1">
        <a:spcBef>
          <a:spcPct val="0"/>
        </a:spcBef>
        <a:spcAft>
          <a:spcPct val="0"/>
        </a:spcAft>
        <a:defRPr sz="4400" b="1">
          <a:solidFill>
            <a:schemeClr val="bg2"/>
          </a:solidFill>
          <a:latin typeface="Arial" charset="0"/>
        </a:defRPr>
      </a:lvl6pPr>
      <a:lvl7pPr marL="914400" algn="l" rtl="0" eaLnBrk="1" fontAlgn="base" hangingPunct="1">
        <a:spcBef>
          <a:spcPct val="0"/>
        </a:spcBef>
        <a:spcAft>
          <a:spcPct val="0"/>
        </a:spcAft>
        <a:defRPr sz="4400" b="1">
          <a:solidFill>
            <a:schemeClr val="bg2"/>
          </a:solidFill>
          <a:latin typeface="Arial" charset="0"/>
        </a:defRPr>
      </a:lvl7pPr>
      <a:lvl8pPr marL="1371600" algn="l" rtl="0" eaLnBrk="1" fontAlgn="base" hangingPunct="1">
        <a:spcBef>
          <a:spcPct val="0"/>
        </a:spcBef>
        <a:spcAft>
          <a:spcPct val="0"/>
        </a:spcAft>
        <a:defRPr sz="4400" b="1">
          <a:solidFill>
            <a:schemeClr val="bg2"/>
          </a:solidFill>
          <a:latin typeface="Arial" charset="0"/>
        </a:defRPr>
      </a:lvl8pPr>
      <a:lvl9pPr marL="1828800" algn="l" rtl="0" eaLnBrk="1" fontAlgn="base" hangingPunct="1">
        <a:spcBef>
          <a:spcPct val="0"/>
        </a:spcBef>
        <a:spcAft>
          <a:spcPct val="0"/>
        </a:spcAft>
        <a:defRPr sz="4400" b="1">
          <a:solidFill>
            <a:schemeClr val="bg2"/>
          </a:solidFill>
          <a:latin typeface="Arial"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n"/>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70000"/>
        <a:buFont typeface="Helvetica" pitchFamily="34" charset="0"/>
        <a:buChar char="●"/>
        <a:defRPr sz="2800">
          <a:solidFill>
            <a:schemeClr val="bg2"/>
          </a:solidFill>
          <a:latin typeface="+mn-lt"/>
        </a:defRPr>
      </a:lvl2pPr>
      <a:lvl3pPr marL="1143000" indent="-228600" algn="l" rtl="0" eaLnBrk="1" fontAlgn="base" hangingPunct="1">
        <a:spcBef>
          <a:spcPct val="20000"/>
        </a:spcBef>
        <a:spcAft>
          <a:spcPct val="0"/>
        </a:spcAft>
        <a:buClr>
          <a:schemeClr val="bg2"/>
        </a:buClr>
        <a:buSzPct val="70000"/>
        <a:buFont typeface="Helvetica" pitchFamily="34" charset="0"/>
        <a:buChar char="–"/>
        <a:defRPr sz="2400">
          <a:solidFill>
            <a:schemeClr val="bg2"/>
          </a:solidFill>
          <a:latin typeface="+mn-lt"/>
        </a:defRPr>
      </a:lvl3pPr>
      <a:lvl4pPr marL="16002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4pPr>
      <a:lvl5pPr marL="20574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5pPr>
      <a:lvl6pPr marL="25146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6pPr>
      <a:lvl7pPr marL="29718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7pPr>
      <a:lvl8pPr marL="34290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8pPr>
      <a:lvl9pPr marL="3886200" indent="-228600" algn="l" rtl="0" eaLnBrk="1" fontAlgn="base" hangingPunct="1">
        <a:spcBef>
          <a:spcPct val="20000"/>
        </a:spcBef>
        <a:spcAft>
          <a:spcPct val="0"/>
        </a:spcAft>
        <a:buClr>
          <a:schemeClr val="bg2"/>
        </a:buClr>
        <a:buSzPct val="70000"/>
        <a:buFont typeface="Helvetica" pitchFamily="34"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矩形 12"/>
          <p:cNvSpPr/>
          <p:nvPr/>
        </p:nvSpPr>
        <p:spPr>
          <a:xfrm>
            <a:off x="3723496" y="6582009"/>
            <a:ext cx="2633635" cy="360286"/>
          </a:xfrm>
          <a:prstGeom prst="rect">
            <a:avLst/>
          </a:prstGeom>
          <a:noFill/>
        </p:spPr>
        <p:txBody>
          <a:bodyPr wrap="square" lIns="97722" tIns="48861" rIns="97722" bIns="48861">
            <a:spAutoFit/>
          </a:bodyPr>
          <a:lstStyle/>
          <a:p>
            <a:pPr algn="ctr"/>
            <a:r>
              <a:rPr lang="zh-CN" altLang="en-US" sz="1700" b="1" cap="none" spc="0" dirty="0" smtClean="0">
                <a:ln w="900" cmpd="sng">
                  <a:solidFill>
                    <a:schemeClr val="accent1">
                      <a:satMod val="190000"/>
                      <a:alpha val="55000"/>
                    </a:schemeClr>
                  </a:solidFill>
                  <a:prstDash val="solid"/>
                </a:ln>
                <a:solidFill>
                  <a:schemeClr val="accent1">
                    <a:satMod val="200000"/>
                    <a:tint val="3000"/>
                  </a:schemeClr>
                </a:solidFill>
                <a:effectLst>
                  <a:outerShdw blurRad="50800" dist="38100" dir="8100000" algn="tr" rotWithShape="0">
                    <a:prstClr val="black">
                      <a:alpha val="40000"/>
                    </a:prstClr>
                  </a:outerShdw>
                  <a:reflection blurRad="6350" stA="60000" endA="900" endPos="60000" dist="29997" dir="5400000" sy="-100000" algn="bl" rotWithShape="0"/>
                </a:effectLst>
                <a:latin typeface="+mn-lt"/>
              </a:rPr>
              <a:t>探地雷达的卓越领导者</a:t>
            </a:r>
            <a:endParaRPr lang="zh-CN" altLang="en-US" sz="1700" b="1" cap="none" spc="0" dirty="0">
              <a:ln w="900" cmpd="sng">
                <a:solidFill>
                  <a:schemeClr val="accent1">
                    <a:satMod val="190000"/>
                    <a:alpha val="55000"/>
                  </a:schemeClr>
                </a:solidFill>
                <a:prstDash val="solid"/>
              </a:ln>
              <a:solidFill>
                <a:schemeClr val="accent1">
                  <a:satMod val="200000"/>
                  <a:tint val="3000"/>
                </a:schemeClr>
              </a:solidFill>
              <a:effectLst>
                <a:outerShdw blurRad="50800" dist="38100" dir="8100000" algn="tr" rotWithShape="0">
                  <a:prstClr val="black">
                    <a:alpha val="40000"/>
                  </a:prstClr>
                </a:outerShdw>
                <a:reflection blurRad="6350" stA="60000" endA="900" endPos="60000" dist="29997" dir="5400000" sy="-100000" algn="bl" rotWithShape="0"/>
              </a:effectLst>
              <a:latin typeface="+mn-lt"/>
            </a:endParaRPr>
          </a:p>
        </p:txBody>
      </p:sp>
      <p:cxnSp>
        <p:nvCxnSpPr>
          <p:cNvPr id="15" name="直接连接符 14"/>
          <p:cNvCxnSpPr/>
          <p:nvPr/>
        </p:nvCxnSpPr>
        <p:spPr bwMode="auto">
          <a:xfrm>
            <a:off x="1690206" y="6747829"/>
            <a:ext cx="1984375" cy="1626"/>
          </a:xfrm>
          <a:prstGeom prst="line">
            <a:avLst/>
          </a:prstGeom>
          <a:noFill/>
          <a:ln w="3175" cap="flat" cmpd="sng" algn="ctr">
            <a:solidFill>
              <a:schemeClr val="bg2">
                <a:lumMod val="50000"/>
                <a:lumOff val="50000"/>
              </a:schemeClr>
            </a:solidFill>
            <a:prstDash val="solid"/>
            <a:round/>
            <a:headEnd type="none" w="med" len="med"/>
            <a:tailEnd type="none" w="med" len="med"/>
          </a:ln>
          <a:effectLst/>
        </p:spPr>
      </p:cxnSp>
      <p:cxnSp>
        <p:nvCxnSpPr>
          <p:cNvPr id="16" name="直接连接符 15"/>
          <p:cNvCxnSpPr/>
          <p:nvPr/>
        </p:nvCxnSpPr>
        <p:spPr bwMode="auto">
          <a:xfrm>
            <a:off x="6328783" y="6750149"/>
            <a:ext cx="1984375" cy="1626"/>
          </a:xfrm>
          <a:prstGeom prst="line">
            <a:avLst/>
          </a:prstGeom>
          <a:noFill/>
          <a:ln w="3175" cap="flat" cmpd="sng" algn="ctr">
            <a:solidFill>
              <a:schemeClr val="bg2">
                <a:lumMod val="50000"/>
                <a:lumOff val="50000"/>
              </a:schemeClr>
            </a:solidFill>
            <a:prstDash val="solid"/>
            <a:round/>
            <a:headEnd type="none" w="med" len="med"/>
            <a:tailEnd type="none" w="med" len="med"/>
          </a:ln>
          <a:effectLst/>
        </p:spPr>
      </p:cxnSp>
      <p:grpSp>
        <p:nvGrpSpPr>
          <p:cNvPr id="2" name="그룹 12"/>
          <p:cNvGrpSpPr/>
          <p:nvPr/>
        </p:nvGrpSpPr>
        <p:grpSpPr>
          <a:xfrm>
            <a:off x="33868" y="293296"/>
            <a:ext cx="992188" cy="36858"/>
            <a:chOff x="-94226" y="690687"/>
            <a:chExt cx="1019845" cy="45720"/>
          </a:xfrm>
        </p:grpSpPr>
        <p:sp>
          <p:nvSpPr>
            <p:cNvPr id="11" name="직사각형 21"/>
            <p:cNvSpPr/>
            <p:nvPr/>
          </p:nvSpPr>
          <p:spPr>
            <a:xfrm>
              <a:off x="-94226" y="690687"/>
              <a:ext cx="745693" cy="45720"/>
            </a:xfrm>
            <a:prstGeom prst="rect">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22"/>
            <p:cNvSpPr/>
            <p:nvPr/>
          </p:nvSpPr>
          <p:spPr>
            <a:xfrm>
              <a:off x="647794" y="690687"/>
              <a:ext cx="277825" cy="45719"/>
            </a:xfrm>
            <a:prstGeom prst="rect">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cxnSp>
        <p:nvCxnSpPr>
          <p:cNvPr id="14" name="직선 연결선 11"/>
          <p:cNvCxnSpPr/>
          <p:nvPr/>
        </p:nvCxnSpPr>
        <p:spPr>
          <a:xfrm>
            <a:off x="1005105" y="304264"/>
            <a:ext cx="9000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bwMode="auto">
          <a:xfrm>
            <a:off x="0" y="486420"/>
            <a:ext cx="10080625" cy="288032"/>
          </a:xfrm>
          <a:prstGeom prst="rect">
            <a:avLst/>
          </a:prstGeom>
          <a:solidFill>
            <a:schemeClr val="tx1"/>
          </a:solidFill>
          <a:ln w="9525" cap="flat" cmpd="sng" algn="ctr">
            <a:noFill/>
            <a:prstDash val="solid"/>
            <a:round/>
            <a:headEnd type="none" w="med" len="med"/>
            <a:tailEnd type="none" w="med" len="med"/>
          </a:ln>
          <a:effectLst/>
        </p:spPr>
        <p:txBody>
          <a:bodyPr vert="horz" wrap="square" lIns="97722" tIns="48861" rIns="97722" bIns="48861" numCol="1" rtlCol="0" anchor="t" anchorCtr="0" compatLnSpc="1">
            <a:prstTxWarp prst="textNoShape">
              <a:avLst/>
            </a:prstTxWarp>
          </a:bodyPr>
          <a:lstStyle/>
          <a:p>
            <a:pPr marL="0" marR="0" indent="0" algn="l" defTabSz="977219" rtl="0" eaLnBrk="1" fontAlgn="base" latinLnBrk="0" hangingPunct="1">
              <a:lnSpc>
                <a:spcPct val="100000"/>
              </a:lnSpc>
              <a:spcBef>
                <a:spcPct val="0"/>
              </a:spcBef>
              <a:spcAft>
                <a:spcPct val="0"/>
              </a:spcAft>
              <a:buClrTx/>
              <a:buSzTx/>
              <a:buFontTx/>
              <a:buNone/>
              <a:tabLst/>
            </a:pPr>
            <a:endParaRPr kumimoji="0" lang="zh-CN" altLang="en-US" sz="1500" b="0" i="0" u="none" strike="noStrike" cap="none" normalizeH="0" baseline="0" dirty="0" smtClean="0">
              <a:ln>
                <a:noFill/>
              </a:ln>
              <a:solidFill>
                <a:schemeClr val="tx1"/>
              </a:solidFill>
              <a:effectLst/>
              <a:latin typeface="Arial" charset="0"/>
            </a:endParaRPr>
          </a:p>
        </p:txBody>
      </p:sp>
      <p:grpSp>
        <p:nvGrpSpPr>
          <p:cNvPr id="3" name="그룹 2"/>
          <p:cNvGrpSpPr/>
          <p:nvPr/>
        </p:nvGrpSpPr>
        <p:grpSpPr>
          <a:xfrm>
            <a:off x="9902923" y="228154"/>
            <a:ext cx="152394" cy="152390"/>
            <a:chOff x="8696547" y="630685"/>
            <a:chExt cx="152394" cy="152390"/>
          </a:xfrm>
        </p:grpSpPr>
        <p:sp>
          <p:nvSpPr>
            <p:cNvPr id="19" name="타원 28"/>
            <p:cNvSpPr/>
            <p:nvPr userDrawn="1"/>
          </p:nvSpPr>
          <p:spPr>
            <a:xfrm>
              <a:off x="8696547" y="630685"/>
              <a:ext cx="152394" cy="152390"/>
            </a:xfrm>
            <a:prstGeom prst="ellipse">
              <a:avLst/>
            </a:prstGeom>
            <a:solidFill>
              <a:srgbClr val="0052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529B"/>
                </a:solidFill>
              </a:endParaRPr>
            </a:p>
          </p:txBody>
        </p:sp>
        <p:sp>
          <p:nvSpPr>
            <p:cNvPr id="21" name="타원 29"/>
            <p:cNvSpPr/>
            <p:nvPr userDrawn="1"/>
          </p:nvSpPr>
          <p:spPr>
            <a:xfrm>
              <a:off x="8736744" y="670880"/>
              <a:ext cx="72000" cy="72000"/>
            </a:xfrm>
            <a:prstGeom prst="ellipse">
              <a:avLst/>
            </a:prstGeom>
            <a:solidFill>
              <a:srgbClr val="00529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00529B"/>
                </a:solidFill>
              </a:endParaRPr>
            </a:p>
          </p:txBody>
        </p:sp>
      </p:grpSp>
      <p:sp>
        <p:nvSpPr>
          <p:cNvPr id="18" name="流程图: 决策 17"/>
          <p:cNvSpPr/>
          <p:nvPr userDrawn="1"/>
        </p:nvSpPr>
        <p:spPr bwMode="auto">
          <a:xfrm>
            <a:off x="9627541" y="448280"/>
            <a:ext cx="914400" cy="360040"/>
          </a:xfrm>
          <a:prstGeom prst="flowChartDecision">
            <a:avLst/>
          </a:prstGeom>
          <a:solidFill>
            <a:srgbClr val="22E5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ndParaRPr>
          </a:p>
        </p:txBody>
      </p:sp>
      <p:pic>
        <p:nvPicPr>
          <p:cNvPr id="20" name="图片 19" descr="北京华瑞地科技术服务有限公司正式LOGO-2.BMP"/>
          <p:cNvPicPr>
            <a:picLocks noChangeAspect="1"/>
          </p:cNvPicPr>
          <p:nvPr userDrawn="1"/>
        </p:nvPicPr>
        <p:blipFill>
          <a:blip r:embed="rId3" cstate="print"/>
          <a:stretch>
            <a:fillRect/>
          </a:stretch>
        </p:blipFill>
        <p:spPr>
          <a:xfrm>
            <a:off x="333871" y="6475319"/>
            <a:ext cx="1076335" cy="473487"/>
          </a:xfrm>
          <a:prstGeom prst="rect">
            <a:avLst/>
          </a:prstGeom>
        </p:spPr>
      </p:pic>
      <p:pic>
        <p:nvPicPr>
          <p:cNvPr id="24" name="图片 23" descr="Impulse Radar.BMP"/>
          <p:cNvPicPr>
            <a:picLocks noChangeAspect="1"/>
          </p:cNvPicPr>
          <p:nvPr userDrawn="1"/>
        </p:nvPicPr>
        <p:blipFill>
          <a:blip r:embed="rId4" cstate="print">
            <a:lum contrast="10000"/>
          </a:blip>
          <a:stretch>
            <a:fillRect/>
          </a:stretch>
        </p:blipFill>
        <p:spPr>
          <a:xfrm>
            <a:off x="8687319" y="6488965"/>
            <a:ext cx="1030332" cy="464811"/>
          </a:xfrm>
          <a:prstGeom prst="rect">
            <a:avLst/>
          </a:prstGeom>
          <a:effectLst/>
          <a:scene3d>
            <a:camera prst="orthographicFront"/>
            <a:lightRig rig="threePt" dir="t"/>
          </a:scene3d>
          <a:sp3d prstMaterial="metal"/>
        </p:spPr>
      </p:pic>
    </p:spTree>
  </p:cSld>
  <p:clrMap bg1="dk2" tx1="lt1" bg2="dk1" tx2="lt2" accent1="accent1" accent2="accent2" accent3="accent3" accent4="accent4" accent5="accent5" accent6="accent6" hlink="hlink" folHlink="folHlink"/>
  <p:sldLayoutIdLst>
    <p:sldLayoutId id="2147483673" r:id="rId1"/>
  </p:sldLayoutIdLst>
  <p:transition>
    <p:dissolve/>
  </p:transition>
  <p:timing>
    <p:tnLst>
      <p:par>
        <p:cTn id="1" dur="indefinite" restart="never" nodeType="tmRoot"/>
      </p:par>
    </p:tnLst>
  </p:timing>
  <p:hf hdr="0" ftr="0" dt="0"/>
  <p:txStyles>
    <p:titleStyle>
      <a:lvl1pPr algn="l" rtl="0" eaLnBrk="1" fontAlgn="base" hangingPunct="1">
        <a:spcBef>
          <a:spcPct val="0"/>
        </a:spcBef>
        <a:spcAft>
          <a:spcPct val="0"/>
        </a:spcAft>
        <a:defRPr sz="4700" b="1">
          <a:solidFill>
            <a:schemeClr val="bg2"/>
          </a:solidFill>
          <a:latin typeface="+mj-lt"/>
          <a:ea typeface="+mj-ea"/>
          <a:cs typeface="+mj-cs"/>
        </a:defRPr>
      </a:lvl1pPr>
      <a:lvl2pPr algn="l" rtl="0" eaLnBrk="1" fontAlgn="base" hangingPunct="1">
        <a:spcBef>
          <a:spcPct val="0"/>
        </a:spcBef>
        <a:spcAft>
          <a:spcPct val="0"/>
        </a:spcAft>
        <a:defRPr sz="4700" b="1">
          <a:solidFill>
            <a:schemeClr val="bg2"/>
          </a:solidFill>
          <a:latin typeface="Arial" charset="0"/>
        </a:defRPr>
      </a:lvl2pPr>
      <a:lvl3pPr algn="l" rtl="0" eaLnBrk="1" fontAlgn="base" hangingPunct="1">
        <a:spcBef>
          <a:spcPct val="0"/>
        </a:spcBef>
        <a:spcAft>
          <a:spcPct val="0"/>
        </a:spcAft>
        <a:defRPr sz="4700" b="1">
          <a:solidFill>
            <a:schemeClr val="bg2"/>
          </a:solidFill>
          <a:latin typeface="Arial" charset="0"/>
        </a:defRPr>
      </a:lvl3pPr>
      <a:lvl4pPr algn="l" rtl="0" eaLnBrk="1" fontAlgn="base" hangingPunct="1">
        <a:spcBef>
          <a:spcPct val="0"/>
        </a:spcBef>
        <a:spcAft>
          <a:spcPct val="0"/>
        </a:spcAft>
        <a:defRPr sz="4700" b="1">
          <a:solidFill>
            <a:schemeClr val="bg2"/>
          </a:solidFill>
          <a:latin typeface="Arial" charset="0"/>
        </a:defRPr>
      </a:lvl4pPr>
      <a:lvl5pPr algn="l" rtl="0" eaLnBrk="1" fontAlgn="base" hangingPunct="1">
        <a:spcBef>
          <a:spcPct val="0"/>
        </a:spcBef>
        <a:spcAft>
          <a:spcPct val="0"/>
        </a:spcAft>
        <a:defRPr sz="4700" b="1">
          <a:solidFill>
            <a:schemeClr val="bg2"/>
          </a:solidFill>
          <a:latin typeface="Arial" charset="0"/>
        </a:defRPr>
      </a:lvl5pPr>
      <a:lvl6pPr marL="488610" algn="l" rtl="0" eaLnBrk="1" fontAlgn="base" hangingPunct="1">
        <a:spcBef>
          <a:spcPct val="0"/>
        </a:spcBef>
        <a:spcAft>
          <a:spcPct val="0"/>
        </a:spcAft>
        <a:defRPr sz="4700" b="1">
          <a:solidFill>
            <a:schemeClr val="bg2"/>
          </a:solidFill>
          <a:latin typeface="Arial" charset="0"/>
        </a:defRPr>
      </a:lvl6pPr>
      <a:lvl7pPr marL="977219" algn="l" rtl="0" eaLnBrk="1" fontAlgn="base" hangingPunct="1">
        <a:spcBef>
          <a:spcPct val="0"/>
        </a:spcBef>
        <a:spcAft>
          <a:spcPct val="0"/>
        </a:spcAft>
        <a:defRPr sz="4700" b="1">
          <a:solidFill>
            <a:schemeClr val="bg2"/>
          </a:solidFill>
          <a:latin typeface="Arial" charset="0"/>
        </a:defRPr>
      </a:lvl7pPr>
      <a:lvl8pPr marL="1465829" algn="l" rtl="0" eaLnBrk="1" fontAlgn="base" hangingPunct="1">
        <a:spcBef>
          <a:spcPct val="0"/>
        </a:spcBef>
        <a:spcAft>
          <a:spcPct val="0"/>
        </a:spcAft>
        <a:defRPr sz="4700" b="1">
          <a:solidFill>
            <a:schemeClr val="bg2"/>
          </a:solidFill>
          <a:latin typeface="Arial" charset="0"/>
        </a:defRPr>
      </a:lvl8pPr>
      <a:lvl9pPr marL="1954439" algn="l" rtl="0" eaLnBrk="1" fontAlgn="base" hangingPunct="1">
        <a:spcBef>
          <a:spcPct val="0"/>
        </a:spcBef>
        <a:spcAft>
          <a:spcPct val="0"/>
        </a:spcAft>
        <a:defRPr sz="4700" b="1">
          <a:solidFill>
            <a:schemeClr val="bg2"/>
          </a:solidFill>
          <a:latin typeface="Arial" charset="0"/>
        </a:defRPr>
      </a:lvl9pPr>
    </p:titleStyle>
    <p:bodyStyle>
      <a:lvl1pPr marL="366457" indent="-366457" algn="l" rtl="0" eaLnBrk="1" fontAlgn="base" hangingPunct="1">
        <a:spcBef>
          <a:spcPct val="20000"/>
        </a:spcBef>
        <a:spcAft>
          <a:spcPct val="0"/>
        </a:spcAft>
        <a:buClr>
          <a:schemeClr val="bg2"/>
        </a:buClr>
        <a:buSzPct val="70000"/>
        <a:buFont typeface="Wingdings" pitchFamily="2" charset="2"/>
        <a:buChar char="n"/>
        <a:defRPr sz="3400">
          <a:solidFill>
            <a:schemeClr val="bg2"/>
          </a:solidFill>
          <a:latin typeface="+mn-lt"/>
          <a:ea typeface="+mn-ea"/>
          <a:cs typeface="+mn-cs"/>
        </a:defRPr>
      </a:lvl1pPr>
      <a:lvl2pPr marL="793991" indent="-305381" algn="l" rtl="0" eaLnBrk="1" fontAlgn="base" hangingPunct="1">
        <a:spcBef>
          <a:spcPct val="20000"/>
        </a:spcBef>
        <a:spcAft>
          <a:spcPct val="0"/>
        </a:spcAft>
        <a:buClr>
          <a:schemeClr val="bg2"/>
        </a:buClr>
        <a:buSzPct val="70000"/>
        <a:buFont typeface="Helvetica" pitchFamily="34" charset="0"/>
        <a:buChar char="●"/>
        <a:defRPr sz="3000">
          <a:solidFill>
            <a:schemeClr val="bg2"/>
          </a:solidFill>
          <a:latin typeface="+mn-lt"/>
        </a:defRPr>
      </a:lvl2pPr>
      <a:lvl3pPr marL="1221524" indent="-244305" algn="l" rtl="0" eaLnBrk="1" fontAlgn="base" hangingPunct="1">
        <a:spcBef>
          <a:spcPct val="20000"/>
        </a:spcBef>
        <a:spcAft>
          <a:spcPct val="0"/>
        </a:spcAft>
        <a:buClr>
          <a:schemeClr val="bg2"/>
        </a:buClr>
        <a:buSzPct val="70000"/>
        <a:buFont typeface="Helvetica" pitchFamily="34" charset="0"/>
        <a:buChar char="–"/>
        <a:defRPr sz="2600">
          <a:solidFill>
            <a:schemeClr val="bg2"/>
          </a:solidFill>
          <a:latin typeface="+mn-lt"/>
        </a:defRPr>
      </a:lvl3pPr>
      <a:lvl4pPr marL="1710134"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4pPr>
      <a:lvl5pPr marL="2198743"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5pPr>
      <a:lvl6pPr marL="2687353"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6pPr>
      <a:lvl7pPr marL="3175963"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7pPr>
      <a:lvl8pPr marL="3664572"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8pPr>
      <a:lvl9pPr marL="4153182" indent="-244305" algn="l" rtl="0" eaLnBrk="1" fontAlgn="base" hangingPunct="1">
        <a:spcBef>
          <a:spcPct val="20000"/>
        </a:spcBef>
        <a:spcAft>
          <a:spcPct val="0"/>
        </a:spcAft>
        <a:buClr>
          <a:schemeClr val="bg2"/>
        </a:buClr>
        <a:buSzPct val="70000"/>
        <a:buFont typeface="Helvetica" pitchFamily="34" charset="0"/>
        <a:buChar char="▪"/>
        <a:defRPr sz="2100">
          <a:solidFill>
            <a:schemeClr val="bg2"/>
          </a:solidFill>
          <a:latin typeface="+mn-lt"/>
        </a:defRPr>
      </a:lvl9pPr>
    </p:bodyStyle>
    <p:otherStyle>
      <a:defPPr>
        <a:defRPr lang="en-US"/>
      </a:defPPr>
      <a:lvl1pPr marL="0" algn="l" defTabSz="977219" rtl="0" eaLnBrk="1" latinLnBrk="0" hangingPunct="1">
        <a:defRPr sz="1900" kern="1200">
          <a:solidFill>
            <a:schemeClr val="tx1"/>
          </a:solidFill>
          <a:latin typeface="+mn-lt"/>
          <a:ea typeface="+mn-ea"/>
          <a:cs typeface="+mn-cs"/>
        </a:defRPr>
      </a:lvl1pPr>
      <a:lvl2pPr marL="488610" algn="l" defTabSz="977219" rtl="0" eaLnBrk="1" latinLnBrk="0" hangingPunct="1">
        <a:defRPr sz="1900" kern="1200">
          <a:solidFill>
            <a:schemeClr val="tx1"/>
          </a:solidFill>
          <a:latin typeface="+mn-lt"/>
          <a:ea typeface="+mn-ea"/>
          <a:cs typeface="+mn-cs"/>
        </a:defRPr>
      </a:lvl2pPr>
      <a:lvl3pPr marL="977219" algn="l" defTabSz="977219" rtl="0" eaLnBrk="1" latinLnBrk="0" hangingPunct="1">
        <a:defRPr sz="1900" kern="1200">
          <a:solidFill>
            <a:schemeClr val="tx1"/>
          </a:solidFill>
          <a:latin typeface="+mn-lt"/>
          <a:ea typeface="+mn-ea"/>
          <a:cs typeface="+mn-cs"/>
        </a:defRPr>
      </a:lvl3pPr>
      <a:lvl4pPr marL="1465829" algn="l" defTabSz="977219" rtl="0" eaLnBrk="1" latinLnBrk="0" hangingPunct="1">
        <a:defRPr sz="1900" kern="1200">
          <a:solidFill>
            <a:schemeClr val="tx1"/>
          </a:solidFill>
          <a:latin typeface="+mn-lt"/>
          <a:ea typeface="+mn-ea"/>
          <a:cs typeface="+mn-cs"/>
        </a:defRPr>
      </a:lvl4pPr>
      <a:lvl5pPr marL="1954439" algn="l" defTabSz="977219" rtl="0" eaLnBrk="1" latinLnBrk="0" hangingPunct="1">
        <a:defRPr sz="1900" kern="1200">
          <a:solidFill>
            <a:schemeClr val="tx1"/>
          </a:solidFill>
          <a:latin typeface="+mn-lt"/>
          <a:ea typeface="+mn-ea"/>
          <a:cs typeface="+mn-cs"/>
        </a:defRPr>
      </a:lvl5pPr>
      <a:lvl6pPr marL="2443048" algn="l" defTabSz="977219" rtl="0" eaLnBrk="1" latinLnBrk="0" hangingPunct="1">
        <a:defRPr sz="1900" kern="1200">
          <a:solidFill>
            <a:schemeClr val="tx1"/>
          </a:solidFill>
          <a:latin typeface="+mn-lt"/>
          <a:ea typeface="+mn-ea"/>
          <a:cs typeface="+mn-cs"/>
        </a:defRPr>
      </a:lvl6pPr>
      <a:lvl7pPr marL="2931658" algn="l" defTabSz="977219" rtl="0" eaLnBrk="1" latinLnBrk="0" hangingPunct="1">
        <a:defRPr sz="1900" kern="1200">
          <a:solidFill>
            <a:schemeClr val="tx1"/>
          </a:solidFill>
          <a:latin typeface="+mn-lt"/>
          <a:ea typeface="+mn-ea"/>
          <a:cs typeface="+mn-cs"/>
        </a:defRPr>
      </a:lvl7pPr>
      <a:lvl8pPr marL="3420267" algn="l" defTabSz="977219" rtl="0" eaLnBrk="1" latinLnBrk="0" hangingPunct="1">
        <a:defRPr sz="1900" kern="1200">
          <a:solidFill>
            <a:schemeClr val="tx1"/>
          </a:solidFill>
          <a:latin typeface="+mn-lt"/>
          <a:ea typeface="+mn-ea"/>
          <a:cs typeface="+mn-cs"/>
        </a:defRPr>
      </a:lvl8pPr>
      <a:lvl9pPr marL="3908877" algn="l" defTabSz="97721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978" y="5483489"/>
            <a:ext cx="7872668" cy="384721"/>
          </a:xfrm>
          <a:prstGeom prst="rect">
            <a:avLst/>
          </a:prstGeom>
          <a:noFill/>
        </p:spPr>
        <p:txBody>
          <a:bodyPr wrap="none" rtlCol="0">
            <a:spAutoFit/>
          </a:bodyPr>
          <a:lstStyle/>
          <a:p>
            <a:r>
              <a:rPr lang="zh-CN" altLang="en-US" b="1" dirty="0" smtClean="0">
                <a:solidFill>
                  <a:schemeClr val="bg2"/>
                </a:solidFill>
              </a:rPr>
              <a:t>瑞典</a:t>
            </a:r>
            <a:r>
              <a:rPr lang="en-US" altLang="zh-CN" b="1" dirty="0" err="1" smtClean="0">
                <a:solidFill>
                  <a:schemeClr val="bg2"/>
                </a:solidFill>
              </a:rPr>
              <a:t>ImpulseRadar</a:t>
            </a:r>
            <a:r>
              <a:rPr lang="zh-CN" altLang="en-US" b="1" dirty="0" smtClean="0">
                <a:solidFill>
                  <a:schemeClr val="bg2"/>
                </a:solidFill>
              </a:rPr>
              <a:t>公司</a:t>
            </a:r>
            <a:r>
              <a:rPr lang="en-US" altLang="zh-CN" b="1" dirty="0" smtClean="0">
                <a:solidFill>
                  <a:schemeClr val="bg2"/>
                </a:solidFill>
              </a:rPr>
              <a:t>Raptor450-18</a:t>
            </a:r>
            <a:r>
              <a:rPr lang="zh-CN" altLang="en-US" b="1" dirty="0" smtClean="0">
                <a:solidFill>
                  <a:schemeClr val="bg2"/>
                </a:solidFill>
              </a:rPr>
              <a:t>三维天线在测区</a:t>
            </a:r>
            <a:r>
              <a:rPr lang="en-US" altLang="zh-CN" b="1" dirty="0" smtClean="0">
                <a:solidFill>
                  <a:schemeClr val="bg2"/>
                </a:solidFill>
              </a:rPr>
              <a:t>1-3</a:t>
            </a:r>
            <a:r>
              <a:rPr lang="zh-CN" altLang="en-US" b="1" dirty="0" smtClean="0">
                <a:solidFill>
                  <a:schemeClr val="bg2"/>
                </a:solidFill>
              </a:rPr>
              <a:t>处的测试效果</a:t>
            </a:r>
            <a:endParaRPr lang="zh-CN" altLang="en-US" b="1" dirty="0">
              <a:solidFill>
                <a:schemeClr val="bg2"/>
              </a:solidFill>
            </a:endParaRPr>
          </a:p>
        </p:txBody>
      </p:sp>
      <p:pic>
        <p:nvPicPr>
          <p:cNvPr id="5" name="图片 4" descr="IMG_3021.JPG"/>
          <p:cNvPicPr>
            <a:picLocks noChangeAspect="1"/>
          </p:cNvPicPr>
          <p:nvPr/>
        </p:nvPicPr>
        <p:blipFill>
          <a:blip r:embed="rId3" cstate="print">
            <a:lum contrast="20000"/>
          </a:blip>
          <a:srcRect b="7231"/>
          <a:stretch>
            <a:fillRect/>
          </a:stretch>
        </p:blipFill>
        <p:spPr>
          <a:xfrm>
            <a:off x="3346181" y="581798"/>
            <a:ext cx="3388262" cy="4714908"/>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9</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5" name="TextBox 4"/>
          <p:cNvSpPr txBox="1"/>
          <p:nvPr/>
        </p:nvSpPr>
        <p:spPr>
          <a:xfrm>
            <a:off x="119882" y="885081"/>
            <a:ext cx="334879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1---</a:t>
            </a:r>
            <a:r>
              <a:rPr lang="zh-CN" altLang="en-US" dirty="0" smtClean="0">
                <a:solidFill>
                  <a:schemeClr val="bg2"/>
                </a:solidFill>
              </a:rPr>
              <a:t>全季酒店附近道路</a:t>
            </a:r>
            <a:endParaRPr lang="zh-CN" altLang="en-US" dirty="0">
              <a:solidFill>
                <a:schemeClr val="bg2"/>
              </a:solidFill>
            </a:endParaRPr>
          </a:p>
        </p:txBody>
      </p:sp>
      <p:pic>
        <p:nvPicPr>
          <p:cNvPr id="6" name="图片 5" descr="003管线束0.15gai.bmp"/>
          <p:cNvPicPr>
            <a:picLocks noChangeAspect="1"/>
          </p:cNvPicPr>
          <p:nvPr/>
        </p:nvPicPr>
        <p:blipFill>
          <a:blip r:embed="rId3"/>
          <a:stretch>
            <a:fillRect/>
          </a:stretch>
        </p:blipFill>
        <p:spPr>
          <a:xfrm>
            <a:off x="2427112" y="1277492"/>
            <a:ext cx="5226401" cy="5286412"/>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10</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5" name="TextBox 4"/>
          <p:cNvSpPr txBox="1"/>
          <p:nvPr/>
        </p:nvSpPr>
        <p:spPr>
          <a:xfrm>
            <a:off x="119882" y="885081"/>
            <a:ext cx="334879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1---</a:t>
            </a:r>
            <a:r>
              <a:rPr lang="zh-CN" altLang="en-US" dirty="0" smtClean="0">
                <a:solidFill>
                  <a:schemeClr val="bg2"/>
                </a:solidFill>
              </a:rPr>
              <a:t>全季酒店附近道路</a:t>
            </a:r>
            <a:endParaRPr lang="zh-CN" altLang="en-US" dirty="0">
              <a:solidFill>
                <a:schemeClr val="bg2"/>
              </a:solidFill>
            </a:endParaRPr>
          </a:p>
        </p:txBody>
      </p:sp>
      <p:pic>
        <p:nvPicPr>
          <p:cNvPr id="6" name="图片 5" descr="004空洞0.49gai.bmp"/>
          <p:cNvPicPr>
            <a:picLocks noChangeAspect="1"/>
          </p:cNvPicPr>
          <p:nvPr/>
        </p:nvPicPr>
        <p:blipFill>
          <a:blip r:embed="rId3"/>
          <a:stretch>
            <a:fillRect/>
          </a:stretch>
        </p:blipFill>
        <p:spPr>
          <a:xfrm>
            <a:off x="2397106" y="1242324"/>
            <a:ext cx="5286412" cy="5363828"/>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11</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5" name="TextBox 4"/>
          <p:cNvSpPr txBox="1"/>
          <p:nvPr/>
        </p:nvSpPr>
        <p:spPr>
          <a:xfrm>
            <a:off x="119882" y="885081"/>
            <a:ext cx="334879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1---</a:t>
            </a:r>
            <a:r>
              <a:rPr lang="zh-CN" altLang="en-US" dirty="0" smtClean="0">
                <a:solidFill>
                  <a:schemeClr val="bg2"/>
                </a:solidFill>
              </a:rPr>
              <a:t>全季酒店附近道路</a:t>
            </a:r>
            <a:endParaRPr lang="zh-CN" altLang="en-US" dirty="0">
              <a:solidFill>
                <a:schemeClr val="bg2"/>
              </a:solidFill>
            </a:endParaRPr>
          </a:p>
        </p:txBody>
      </p:sp>
      <p:pic>
        <p:nvPicPr>
          <p:cNvPr id="7" name="图片 6" descr="005脱空0.40gai.bmp"/>
          <p:cNvPicPr>
            <a:picLocks noChangeAspect="1"/>
          </p:cNvPicPr>
          <p:nvPr/>
        </p:nvPicPr>
        <p:blipFill>
          <a:blip r:embed="rId3"/>
          <a:stretch>
            <a:fillRect/>
          </a:stretch>
        </p:blipFill>
        <p:spPr>
          <a:xfrm>
            <a:off x="575437" y="1251116"/>
            <a:ext cx="8929750" cy="5171546"/>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12</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199147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2---</a:t>
            </a:r>
            <a:r>
              <a:rPr lang="zh-CN" altLang="en-US" dirty="0" smtClean="0">
                <a:solidFill>
                  <a:schemeClr val="bg2"/>
                </a:solidFill>
              </a:rPr>
              <a:t>观新路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1管线1-0.40gai.bmp"/>
          <p:cNvPicPr>
            <a:picLocks noChangeAspect="1"/>
          </p:cNvPicPr>
          <p:nvPr/>
        </p:nvPicPr>
        <p:blipFill>
          <a:blip r:embed="rId3"/>
          <a:stretch>
            <a:fillRect/>
          </a:stretch>
        </p:blipFill>
        <p:spPr>
          <a:xfrm>
            <a:off x="2325668" y="1080373"/>
            <a:ext cx="5429288" cy="5485961"/>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13</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199147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2---</a:t>
            </a:r>
            <a:r>
              <a:rPr lang="zh-CN" altLang="en-US" dirty="0" smtClean="0">
                <a:solidFill>
                  <a:schemeClr val="bg2"/>
                </a:solidFill>
              </a:rPr>
              <a:t>观新路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6" name="图片 5" descr="002管线1-1.19gai.bmp"/>
          <p:cNvPicPr>
            <a:picLocks noChangeAspect="1"/>
          </p:cNvPicPr>
          <p:nvPr/>
        </p:nvPicPr>
        <p:blipFill>
          <a:blip r:embed="rId3"/>
          <a:stretch>
            <a:fillRect/>
          </a:stretch>
        </p:blipFill>
        <p:spPr>
          <a:xfrm>
            <a:off x="2349416" y="1081864"/>
            <a:ext cx="5381792" cy="5471863"/>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14</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199147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2---</a:t>
            </a:r>
            <a:r>
              <a:rPr lang="zh-CN" altLang="en-US" dirty="0" smtClean="0">
                <a:solidFill>
                  <a:schemeClr val="bg2"/>
                </a:solidFill>
              </a:rPr>
              <a:t>观新路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6" name="图片 5" descr="003管线2-1.23gai.bmp"/>
          <p:cNvPicPr>
            <a:picLocks noChangeAspect="1"/>
          </p:cNvPicPr>
          <p:nvPr/>
        </p:nvPicPr>
        <p:blipFill>
          <a:blip r:embed="rId3"/>
          <a:stretch>
            <a:fillRect/>
          </a:stretch>
        </p:blipFill>
        <p:spPr>
          <a:xfrm>
            <a:off x="932627" y="1243426"/>
            <a:ext cx="8215370" cy="514317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15</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199147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2---</a:t>
            </a:r>
            <a:r>
              <a:rPr lang="zh-CN" altLang="en-US" dirty="0" smtClean="0">
                <a:solidFill>
                  <a:schemeClr val="bg2"/>
                </a:solidFill>
              </a:rPr>
              <a:t>观新路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4脱空1-0.64gai.bmp"/>
          <p:cNvPicPr>
            <a:picLocks noChangeAspect="1"/>
          </p:cNvPicPr>
          <p:nvPr/>
        </p:nvPicPr>
        <p:blipFill>
          <a:blip r:embed="rId3"/>
          <a:stretch>
            <a:fillRect/>
          </a:stretch>
        </p:blipFill>
        <p:spPr>
          <a:xfrm>
            <a:off x="2096419" y="1081864"/>
            <a:ext cx="5887786" cy="5429288"/>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16</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199147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2---</a:t>
            </a:r>
            <a:r>
              <a:rPr lang="zh-CN" altLang="en-US" dirty="0" smtClean="0">
                <a:solidFill>
                  <a:schemeClr val="bg2"/>
                </a:solidFill>
              </a:rPr>
              <a:t>观新路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5脱空2-0.63gai.bmp"/>
          <p:cNvPicPr>
            <a:picLocks noChangeAspect="1"/>
          </p:cNvPicPr>
          <p:nvPr/>
        </p:nvPicPr>
        <p:blipFill>
          <a:blip r:embed="rId3"/>
          <a:stretch>
            <a:fillRect/>
          </a:stretch>
        </p:blipFill>
        <p:spPr>
          <a:xfrm>
            <a:off x="2054851" y="1081864"/>
            <a:ext cx="5970922" cy="5500726"/>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17</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1路面铁板信号-0.00gai.bmp"/>
          <p:cNvPicPr>
            <a:picLocks noChangeAspect="1"/>
          </p:cNvPicPr>
          <p:nvPr/>
        </p:nvPicPr>
        <p:blipFill>
          <a:blip r:embed="rId3"/>
          <a:stretch>
            <a:fillRect/>
          </a:stretch>
        </p:blipFill>
        <p:spPr>
          <a:xfrm>
            <a:off x="138841" y="1893304"/>
            <a:ext cx="9802942" cy="3234905"/>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18</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2路面铁板和井盖信号-0.00gai.bmp"/>
          <p:cNvPicPr>
            <a:picLocks noChangeAspect="1"/>
          </p:cNvPicPr>
          <p:nvPr/>
        </p:nvPicPr>
        <p:blipFill>
          <a:blip r:embed="rId3"/>
          <a:stretch>
            <a:fillRect/>
          </a:stretch>
        </p:blipFill>
        <p:spPr>
          <a:xfrm>
            <a:off x="162702" y="1897919"/>
            <a:ext cx="9755220" cy="3225674"/>
          </a:xfrm>
          <a:prstGeom prst="rect">
            <a:avLst/>
          </a:prstGeom>
        </p:spPr>
      </p:pic>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a:t>
            </a:fld>
            <a:endParaRPr lang="zh-CN" altLang="en-US" sz="1600" dirty="0">
              <a:solidFill>
                <a:schemeClr val="bg2"/>
              </a:solidFill>
              <a:latin typeface="Times New Roman" pitchFamily="18" charset="0"/>
              <a:cs typeface="Times New Roman" pitchFamily="18" charset="0"/>
            </a:endParaRPr>
          </a:p>
        </p:txBody>
      </p:sp>
      <p:sp>
        <p:nvSpPr>
          <p:cNvPr id="5" name="TextBox 4"/>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sp>
        <p:nvSpPr>
          <p:cNvPr id="6" name="TextBox 5"/>
          <p:cNvSpPr txBox="1"/>
          <p:nvPr/>
        </p:nvSpPr>
        <p:spPr>
          <a:xfrm>
            <a:off x="468280" y="1867682"/>
            <a:ext cx="9145016" cy="3893374"/>
          </a:xfrm>
          <a:prstGeom prst="rect">
            <a:avLst/>
          </a:prstGeom>
          <a:noFill/>
        </p:spPr>
        <p:txBody>
          <a:bodyPr wrap="square" rtlCol="0">
            <a:spAutoFit/>
          </a:bodyPr>
          <a:lstStyle/>
          <a:p>
            <a:pPr lvl="0">
              <a:lnSpc>
                <a:spcPct val="150000"/>
              </a:lnSpc>
              <a:buFont typeface="Wingdings" pitchFamily="2" charset="2"/>
              <a:buChar char="Ø"/>
            </a:pPr>
            <a:r>
              <a:rPr lang="zh-CN" altLang="zh-CN" b="1" dirty="0" smtClean="0">
                <a:solidFill>
                  <a:schemeClr val="bg2"/>
                </a:solidFill>
              </a:rPr>
              <a:t>高速</a:t>
            </a:r>
            <a:r>
              <a:rPr lang="en-US" altLang="zh-CN" b="1" dirty="0" smtClean="0">
                <a:solidFill>
                  <a:schemeClr val="bg2"/>
                </a:solidFill>
              </a:rPr>
              <a:t>3D </a:t>
            </a:r>
            <a:r>
              <a:rPr lang="zh-CN" altLang="zh-CN" b="1" dirty="0" smtClean="0">
                <a:solidFill>
                  <a:schemeClr val="bg2"/>
                </a:solidFill>
              </a:rPr>
              <a:t>探地雷达 </a:t>
            </a:r>
          </a:p>
          <a:p>
            <a:pPr>
              <a:lnSpc>
                <a:spcPct val="150000"/>
              </a:lnSpc>
            </a:pPr>
            <a:r>
              <a:rPr lang="zh-CN" altLang="en-US" dirty="0" smtClean="0">
                <a:solidFill>
                  <a:schemeClr val="bg2"/>
                </a:solidFill>
              </a:rPr>
              <a:t>瑞典</a:t>
            </a:r>
            <a:r>
              <a:rPr lang="en-US" altLang="zh-CN" dirty="0" err="1" smtClean="0">
                <a:solidFill>
                  <a:schemeClr val="bg2"/>
                </a:solidFill>
              </a:rPr>
              <a:t>ImpulseRadar</a:t>
            </a:r>
            <a:r>
              <a:rPr lang="en-US" altLang="zh-CN" dirty="0" smtClean="0">
                <a:solidFill>
                  <a:schemeClr val="bg2"/>
                </a:solidFill>
              </a:rPr>
              <a:t> </a:t>
            </a:r>
            <a:r>
              <a:rPr lang="zh-CN" altLang="zh-CN" dirty="0" smtClean="0">
                <a:solidFill>
                  <a:schemeClr val="bg2"/>
                </a:solidFill>
              </a:rPr>
              <a:t>公司强力推出的</a:t>
            </a:r>
            <a:r>
              <a:rPr lang="en-US" altLang="zh-CN" dirty="0" smtClean="0">
                <a:solidFill>
                  <a:schemeClr val="bg2"/>
                </a:solidFill>
              </a:rPr>
              <a:t> </a:t>
            </a:r>
            <a:r>
              <a:rPr lang="en-US" altLang="zh-CN" dirty="0" smtClean="0">
                <a:solidFill>
                  <a:schemeClr val="bg2"/>
                </a:solidFill>
              </a:rPr>
              <a:t>Raptor</a:t>
            </a:r>
            <a:r>
              <a:rPr lang="en-US" altLang="zh-CN" dirty="0" smtClean="0">
                <a:solidFill>
                  <a:schemeClr val="bg2"/>
                </a:solidFill>
              </a:rPr>
              <a:t>®</a:t>
            </a:r>
            <a:r>
              <a:rPr lang="zh-CN" altLang="en-US" dirty="0" smtClean="0">
                <a:solidFill>
                  <a:schemeClr val="bg2"/>
                </a:solidFill>
              </a:rPr>
              <a:t>三维</a:t>
            </a:r>
            <a:r>
              <a:rPr lang="zh-CN" altLang="zh-CN" dirty="0" smtClean="0">
                <a:solidFill>
                  <a:schemeClr val="bg2"/>
                </a:solidFill>
              </a:rPr>
              <a:t>探</a:t>
            </a:r>
            <a:r>
              <a:rPr lang="zh-CN" altLang="zh-CN" dirty="0" smtClean="0">
                <a:solidFill>
                  <a:schemeClr val="bg2"/>
                </a:solidFill>
              </a:rPr>
              <a:t>地雷达，是一种基于最新实时采样（</a:t>
            </a:r>
            <a:r>
              <a:rPr lang="en-US" altLang="zh-CN" dirty="0" smtClean="0">
                <a:solidFill>
                  <a:schemeClr val="bg2"/>
                </a:solidFill>
              </a:rPr>
              <a:t>RTS</a:t>
            </a:r>
            <a:r>
              <a:rPr lang="zh-CN" altLang="zh-CN" dirty="0" smtClean="0">
                <a:solidFill>
                  <a:schemeClr val="bg2"/>
                </a:solidFill>
              </a:rPr>
              <a:t>）</a:t>
            </a:r>
            <a:r>
              <a:rPr lang="zh-CN" altLang="en-US" dirty="0" smtClean="0">
                <a:solidFill>
                  <a:schemeClr val="bg2"/>
                </a:solidFill>
              </a:rPr>
              <a:t>及</a:t>
            </a:r>
            <a:r>
              <a:rPr lang="en-US" altLang="zh-CN" dirty="0" smtClean="0">
                <a:solidFill>
                  <a:schemeClr val="bg2"/>
                </a:solidFill>
              </a:rPr>
              <a:t>HDR</a:t>
            </a:r>
            <a:r>
              <a:rPr lang="zh-CN" altLang="en-US" dirty="0" smtClean="0">
                <a:solidFill>
                  <a:schemeClr val="bg2"/>
                </a:solidFill>
              </a:rPr>
              <a:t>高动态范围</a:t>
            </a:r>
            <a:r>
              <a:rPr lang="zh-CN" altLang="zh-CN" dirty="0" smtClean="0">
                <a:solidFill>
                  <a:schemeClr val="bg2"/>
                </a:solidFill>
              </a:rPr>
              <a:t>技术</a:t>
            </a:r>
            <a:r>
              <a:rPr lang="zh-CN" altLang="en-US" dirty="0" smtClean="0">
                <a:solidFill>
                  <a:schemeClr val="bg2"/>
                </a:solidFill>
              </a:rPr>
              <a:t>设计</a:t>
            </a:r>
            <a:r>
              <a:rPr lang="zh-CN" altLang="zh-CN" dirty="0" smtClean="0">
                <a:solidFill>
                  <a:schemeClr val="bg2"/>
                </a:solidFill>
              </a:rPr>
              <a:t>的</a:t>
            </a:r>
            <a:r>
              <a:rPr lang="zh-CN" altLang="zh-CN" dirty="0" smtClean="0">
                <a:solidFill>
                  <a:schemeClr val="bg2"/>
                </a:solidFill>
              </a:rPr>
              <a:t>最先进</a:t>
            </a:r>
            <a:r>
              <a:rPr lang="zh-CN" altLang="zh-CN" dirty="0" smtClean="0">
                <a:solidFill>
                  <a:schemeClr val="bg2"/>
                </a:solidFill>
              </a:rPr>
              <a:t>的</a:t>
            </a:r>
            <a:r>
              <a:rPr lang="en-US" altLang="zh-CN" dirty="0" smtClean="0">
                <a:solidFill>
                  <a:schemeClr val="bg2"/>
                </a:solidFill>
              </a:rPr>
              <a:t>3D</a:t>
            </a:r>
            <a:r>
              <a:rPr lang="zh-CN" altLang="zh-CN" dirty="0" smtClean="0">
                <a:solidFill>
                  <a:schemeClr val="bg2"/>
                </a:solidFill>
              </a:rPr>
              <a:t>雷达</a:t>
            </a:r>
            <a:r>
              <a:rPr lang="zh-CN" altLang="zh-CN" dirty="0" smtClean="0">
                <a:solidFill>
                  <a:schemeClr val="bg2"/>
                </a:solidFill>
              </a:rPr>
              <a:t>，为第五代雷达技术，目前市面</a:t>
            </a:r>
            <a:r>
              <a:rPr lang="zh-CN" altLang="zh-CN" dirty="0" smtClean="0">
                <a:solidFill>
                  <a:schemeClr val="bg2"/>
                </a:solidFill>
              </a:rPr>
              <a:t>上</a:t>
            </a:r>
            <a:r>
              <a:rPr lang="zh-CN" altLang="en-US" dirty="0" smtClean="0">
                <a:solidFill>
                  <a:schemeClr val="bg2"/>
                </a:solidFill>
              </a:rPr>
              <a:t>其余</a:t>
            </a:r>
            <a:r>
              <a:rPr lang="zh-CN" altLang="zh-CN" dirty="0" smtClean="0">
                <a:solidFill>
                  <a:schemeClr val="bg2"/>
                </a:solidFill>
              </a:rPr>
              <a:t>的</a:t>
            </a:r>
            <a:r>
              <a:rPr lang="zh-CN" altLang="en-US" dirty="0" smtClean="0">
                <a:solidFill>
                  <a:schemeClr val="bg2"/>
                </a:solidFill>
              </a:rPr>
              <a:t>三维</a:t>
            </a:r>
            <a:r>
              <a:rPr lang="zh-CN" altLang="zh-CN" dirty="0" smtClean="0">
                <a:solidFill>
                  <a:schemeClr val="bg2"/>
                </a:solidFill>
              </a:rPr>
              <a:t>雷达</a:t>
            </a:r>
            <a:r>
              <a:rPr lang="zh-CN" altLang="zh-CN" dirty="0" smtClean="0">
                <a:solidFill>
                  <a:schemeClr val="bg2"/>
                </a:solidFill>
              </a:rPr>
              <a:t>均为第三代技术的</a:t>
            </a:r>
            <a:r>
              <a:rPr lang="zh-CN" altLang="zh-CN" dirty="0" smtClean="0">
                <a:solidFill>
                  <a:schemeClr val="bg2"/>
                </a:solidFill>
              </a:rPr>
              <a:t>雷达。</a:t>
            </a:r>
            <a:r>
              <a:rPr lang="en-US" altLang="zh-CN" dirty="0" smtClean="0">
                <a:solidFill>
                  <a:schemeClr val="bg2"/>
                </a:solidFill>
              </a:rPr>
              <a:t> Raptor®</a:t>
            </a:r>
            <a:r>
              <a:rPr lang="zh-CN" altLang="zh-CN" dirty="0" smtClean="0">
                <a:solidFill>
                  <a:schemeClr val="bg2"/>
                </a:solidFill>
              </a:rPr>
              <a:t>采用</a:t>
            </a:r>
            <a:r>
              <a:rPr lang="zh-CN" altLang="zh-CN" dirty="0" smtClean="0">
                <a:solidFill>
                  <a:schemeClr val="bg2"/>
                </a:solidFill>
              </a:rPr>
              <a:t>现代高度灵活的设计平台，适应性强，</a:t>
            </a:r>
            <a:r>
              <a:rPr lang="zh-CN" altLang="zh-CN" dirty="0" smtClean="0">
                <a:solidFill>
                  <a:schemeClr val="bg2"/>
                </a:solidFill>
              </a:rPr>
              <a:t>应用范围广泛，</a:t>
            </a:r>
            <a:r>
              <a:rPr lang="zh-CN" altLang="zh-CN" dirty="0" smtClean="0">
                <a:solidFill>
                  <a:schemeClr val="bg2"/>
                </a:solidFill>
              </a:rPr>
              <a:t>将</a:t>
            </a:r>
            <a:r>
              <a:rPr lang="zh-CN" altLang="zh-CN" dirty="0" smtClean="0">
                <a:solidFill>
                  <a:schemeClr val="bg2"/>
                </a:solidFill>
              </a:rPr>
              <a:t>基于</a:t>
            </a:r>
            <a:r>
              <a:rPr lang="en-US" altLang="zh-CN" dirty="0" smtClean="0">
                <a:solidFill>
                  <a:schemeClr val="bg2"/>
                </a:solidFill>
              </a:rPr>
              <a:t>RTS</a:t>
            </a:r>
            <a:r>
              <a:rPr lang="zh-CN" altLang="zh-CN" dirty="0" smtClean="0">
                <a:solidFill>
                  <a:schemeClr val="bg2"/>
                </a:solidFill>
              </a:rPr>
              <a:t>技术的探地雷达的能力发挥出其最大优势和最高</a:t>
            </a:r>
            <a:r>
              <a:rPr lang="zh-CN" altLang="zh-CN" dirty="0" smtClean="0">
                <a:solidFill>
                  <a:schemeClr val="bg2"/>
                </a:solidFill>
              </a:rPr>
              <a:t>水平</a:t>
            </a:r>
            <a:r>
              <a:rPr lang="zh-CN" altLang="en-US" dirty="0" smtClean="0">
                <a:solidFill>
                  <a:schemeClr val="bg2"/>
                </a:solidFill>
              </a:rPr>
              <a:t>；</a:t>
            </a:r>
            <a:r>
              <a:rPr lang="zh-CN" altLang="zh-CN" dirty="0" smtClean="0">
                <a:solidFill>
                  <a:schemeClr val="bg2"/>
                </a:solidFill>
              </a:rPr>
              <a:t>它</a:t>
            </a:r>
            <a:r>
              <a:rPr lang="zh-CN" altLang="zh-CN" dirty="0" smtClean="0">
                <a:solidFill>
                  <a:schemeClr val="bg2"/>
                </a:solidFill>
              </a:rPr>
              <a:t>可根据您的需求</a:t>
            </a:r>
            <a:r>
              <a:rPr lang="zh-CN" altLang="en-US" dirty="0" smtClean="0">
                <a:solidFill>
                  <a:schemeClr val="bg2"/>
                </a:solidFill>
              </a:rPr>
              <a:t>模块化组装不同通道数的天线</a:t>
            </a:r>
            <a:r>
              <a:rPr lang="zh-CN" altLang="zh-CN" dirty="0" smtClean="0">
                <a:solidFill>
                  <a:schemeClr val="bg2"/>
                </a:solidFill>
              </a:rPr>
              <a:t>，</a:t>
            </a:r>
            <a:r>
              <a:rPr lang="zh-CN" altLang="en-US" dirty="0" smtClean="0">
                <a:solidFill>
                  <a:schemeClr val="bg2"/>
                </a:solidFill>
              </a:rPr>
              <a:t>数据通道数目可以在</a:t>
            </a:r>
            <a:r>
              <a:rPr lang="en-US" altLang="zh-CN" dirty="0" smtClean="0">
                <a:solidFill>
                  <a:schemeClr val="bg2"/>
                </a:solidFill>
              </a:rPr>
              <a:t>8-30</a:t>
            </a:r>
            <a:r>
              <a:rPr lang="zh-CN" altLang="en-US" dirty="0" smtClean="0">
                <a:solidFill>
                  <a:schemeClr val="bg2"/>
                </a:solidFill>
              </a:rPr>
              <a:t>之间任意选择；在叠加</a:t>
            </a:r>
            <a:r>
              <a:rPr lang="en-US" altLang="zh-CN" dirty="0" smtClean="0">
                <a:solidFill>
                  <a:schemeClr val="bg2"/>
                </a:solidFill>
              </a:rPr>
              <a:t>512</a:t>
            </a:r>
            <a:r>
              <a:rPr lang="zh-CN" altLang="en-US" dirty="0" smtClean="0">
                <a:solidFill>
                  <a:schemeClr val="bg2"/>
                </a:solidFill>
              </a:rPr>
              <a:t>次，采样间隔</a:t>
            </a:r>
            <a:r>
              <a:rPr lang="en-US" altLang="zh-CN" dirty="0" smtClean="0">
                <a:solidFill>
                  <a:schemeClr val="bg2"/>
                </a:solidFill>
              </a:rPr>
              <a:t>5</a:t>
            </a:r>
            <a:r>
              <a:rPr lang="zh-CN" altLang="en-US" dirty="0" smtClean="0">
                <a:solidFill>
                  <a:schemeClr val="bg2"/>
                </a:solidFill>
              </a:rPr>
              <a:t>厘米的情况下，可以以</a:t>
            </a:r>
            <a:r>
              <a:rPr lang="en-US" altLang="zh-CN" dirty="0" smtClean="0">
                <a:solidFill>
                  <a:schemeClr val="bg2"/>
                </a:solidFill>
              </a:rPr>
              <a:t>130</a:t>
            </a:r>
            <a:r>
              <a:rPr lang="zh-CN" altLang="en-US" dirty="0" smtClean="0">
                <a:solidFill>
                  <a:schemeClr val="bg2"/>
                </a:solidFill>
              </a:rPr>
              <a:t>公里</a:t>
            </a:r>
            <a:r>
              <a:rPr lang="en-US" altLang="zh-CN" dirty="0" smtClean="0">
                <a:solidFill>
                  <a:schemeClr val="bg2"/>
                </a:solidFill>
              </a:rPr>
              <a:t>/</a:t>
            </a:r>
            <a:r>
              <a:rPr lang="zh-CN" altLang="en-US" dirty="0" smtClean="0">
                <a:solidFill>
                  <a:schemeClr val="bg2"/>
                </a:solidFill>
              </a:rPr>
              <a:t>小时的速度采集数据</a:t>
            </a:r>
            <a:r>
              <a:rPr lang="zh-CN" altLang="zh-CN" dirty="0" smtClean="0">
                <a:solidFill>
                  <a:schemeClr val="bg2"/>
                </a:solidFill>
              </a:rPr>
              <a:t>。</a:t>
            </a:r>
            <a:endParaRPr lang="zh-CN" altLang="zh-CN" dirty="0" smtClean="0">
              <a:solidFill>
                <a:schemeClr val="bg2"/>
              </a:solidFill>
            </a:endParaRPr>
          </a:p>
          <a:p>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19</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3路面铁板和井盖信号-0.00gai.bmp"/>
          <p:cNvPicPr>
            <a:picLocks noChangeAspect="1"/>
          </p:cNvPicPr>
          <p:nvPr/>
        </p:nvPicPr>
        <p:blipFill>
          <a:blip r:embed="rId3"/>
          <a:stretch>
            <a:fillRect/>
          </a:stretch>
        </p:blipFill>
        <p:spPr>
          <a:xfrm>
            <a:off x="126983" y="1916983"/>
            <a:ext cx="9826658" cy="3187547"/>
          </a:xfrm>
          <a:prstGeom prst="rect">
            <a:avLst/>
          </a:prstGeom>
        </p:spPr>
      </p:pic>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20</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4松散不密实沉降-0.9gai.bmp"/>
          <p:cNvPicPr>
            <a:picLocks noChangeAspect="1"/>
          </p:cNvPicPr>
          <p:nvPr/>
        </p:nvPicPr>
        <p:blipFill>
          <a:blip r:embed="rId3"/>
          <a:stretch>
            <a:fillRect/>
          </a:stretch>
        </p:blipFill>
        <p:spPr>
          <a:xfrm>
            <a:off x="968346" y="1233532"/>
            <a:ext cx="8143932" cy="5193155"/>
          </a:xfrm>
          <a:prstGeom prst="rect">
            <a:avLst/>
          </a:prstGeom>
        </p:spPr>
      </p:pic>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21</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5混凝土板钢筋网1-0.19gai.bmp"/>
          <p:cNvPicPr>
            <a:picLocks noChangeAspect="1"/>
          </p:cNvPicPr>
          <p:nvPr/>
        </p:nvPicPr>
        <p:blipFill>
          <a:blip r:embed="rId3"/>
          <a:stretch>
            <a:fillRect/>
          </a:stretch>
        </p:blipFill>
        <p:spPr>
          <a:xfrm>
            <a:off x="968346" y="1224741"/>
            <a:ext cx="8143932" cy="5178623"/>
          </a:xfrm>
          <a:prstGeom prst="rect">
            <a:avLst/>
          </a:prstGeom>
        </p:spPr>
      </p:pic>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22</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006混凝土板钢筋网2-0.26gai.bmp"/>
          <p:cNvPicPr>
            <a:picLocks noChangeAspect="1"/>
          </p:cNvPicPr>
          <p:nvPr/>
        </p:nvPicPr>
        <p:blipFill>
          <a:blip r:embed="rId3"/>
          <a:stretch>
            <a:fillRect/>
          </a:stretch>
        </p:blipFill>
        <p:spPr>
          <a:xfrm>
            <a:off x="2039916" y="1259908"/>
            <a:ext cx="6000792" cy="5152623"/>
          </a:xfrm>
          <a:prstGeom prst="rect">
            <a:avLst/>
          </a:prstGeom>
        </p:spPr>
      </p:pic>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1</a:t>
            </a:r>
            <a:r>
              <a:rPr lang="zh-CN" altLang="en-US" dirty="0" smtClean="0">
                <a:solidFill>
                  <a:schemeClr val="bg2"/>
                </a:solidFill>
              </a:rPr>
              <a:t>号测线</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23</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2</a:t>
            </a:r>
            <a:r>
              <a:rPr lang="zh-CN" altLang="en-US" dirty="0" smtClean="0">
                <a:solidFill>
                  <a:schemeClr val="bg2"/>
                </a:solidFill>
              </a:rPr>
              <a:t>号测线</a:t>
            </a:r>
            <a:endParaRPr lang="zh-CN" altLang="en-US" dirty="0">
              <a:solidFill>
                <a:schemeClr val="bg2"/>
              </a:solidFill>
            </a:endParaRPr>
          </a:p>
        </p:txBody>
      </p:sp>
      <p:pic>
        <p:nvPicPr>
          <p:cNvPr id="7" name="图片 6" descr="001沉降脱空1-0.59gai.bmp"/>
          <p:cNvPicPr>
            <a:picLocks noChangeAspect="1"/>
          </p:cNvPicPr>
          <p:nvPr/>
        </p:nvPicPr>
        <p:blipFill>
          <a:blip r:embed="rId3"/>
          <a:stretch>
            <a:fillRect/>
          </a:stretch>
        </p:blipFill>
        <p:spPr>
          <a:xfrm>
            <a:off x="896908" y="1224740"/>
            <a:ext cx="8286808" cy="5226157"/>
          </a:xfrm>
          <a:prstGeom prst="rect">
            <a:avLst/>
          </a:prstGeom>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24</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2</a:t>
            </a:r>
            <a:r>
              <a:rPr lang="zh-CN" altLang="en-US" dirty="0" smtClean="0">
                <a:solidFill>
                  <a:schemeClr val="bg2"/>
                </a:solidFill>
              </a:rPr>
              <a:t>号测线</a:t>
            </a:r>
            <a:endParaRPr lang="zh-CN" altLang="en-US" dirty="0">
              <a:solidFill>
                <a:schemeClr val="bg2"/>
              </a:solidFill>
            </a:endParaRPr>
          </a:p>
        </p:txBody>
      </p:sp>
      <p:pic>
        <p:nvPicPr>
          <p:cNvPr id="5" name="图片 4" descr="002沉降脱空2-0.99gai.bmp"/>
          <p:cNvPicPr>
            <a:picLocks noChangeAspect="1"/>
          </p:cNvPicPr>
          <p:nvPr/>
        </p:nvPicPr>
        <p:blipFill>
          <a:blip r:embed="rId3"/>
          <a:stretch>
            <a:fillRect/>
          </a:stretch>
        </p:blipFill>
        <p:spPr>
          <a:xfrm>
            <a:off x="896908" y="1224741"/>
            <a:ext cx="8286808" cy="5212066"/>
          </a:xfrm>
          <a:prstGeom prst="rect">
            <a:avLst/>
          </a:prstGeom>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25</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6" name="TextBox 5"/>
          <p:cNvSpPr txBox="1"/>
          <p:nvPr/>
        </p:nvSpPr>
        <p:spPr>
          <a:xfrm>
            <a:off x="119882" y="885081"/>
            <a:ext cx="3777422"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3---</a:t>
            </a:r>
            <a:r>
              <a:rPr lang="zh-CN" altLang="en-US" dirty="0" smtClean="0">
                <a:solidFill>
                  <a:schemeClr val="bg2"/>
                </a:solidFill>
              </a:rPr>
              <a:t>南通市第一中学</a:t>
            </a:r>
            <a:r>
              <a:rPr lang="en-US" altLang="zh-CN" dirty="0" smtClean="0">
                <a:solidFill>
                  <a:schemeClr val="bg2"/>
                </a:solidFill>
              </a:rPr>
              <a:t>2</a:t>
            </a:r>
            <a:r>
              <a:rPr lang="zh-CN" altLang="en-US" dirty="0" smtClean="0">
                <a:solidFill>
                  <a:schemeClr val="bg2"/>
                </a:solidFill>
              </a:rPr>
              <a:t>号测线</a:t>
            </a:r>
            <a:endParaRPr lang="zh-CN" altLang="en-US" dirty="0">
              <a:solidFill>
                <a:schemeClr val="bg2"/>
              </a:solidFill>
            </a:endParaRPr>
          </a:p>
        </p:txBody>
      </p:sp>
      <p:pic>
        <p:nvPicPr>
          <p:cNvPr id="5" name="图片 4" descr="003沉降脱空3-1.13gai.bmp"/>
          <p:cNvPicPr>
            <a:picLocks noChangeAspect="1"/>
          </p:cNvPicPr>
          <p:nvPr/>
        </p:nvPicPr>
        <p:blipFill>
          <a:blip r:embed="rId3"/>
          <a:stretch>
            <a:fillRect/>
          </a:stretch>
        </p:blipFill>
        <p:spPr>
          <a:xfrm>
            <a:off x="883371" y="1224740"/>
            <a:ext cx="8313882" cy="5214974"/>
          </a:xfrm>
          <a:prstGeom prst="rect">
            <a:avLst/>
          </a:prstGeom>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26</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584912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关于测试深度</a:t>
            </a:r>
            <a:r>
              <a:rPr lang="en-US" altLang="zh-CN" dirty="0" smtClean="0">
                <a:solidFill>
                  <a:schemeClr val="bg2"/>
                </a:solidFill>
              </a:rPr>
              <a:t>---</a:t>
            </a:r>
            <a:r>
              <a:rPr lang="zh-CN" altLang="en-US" dirty="0" smtClean="0">
                <a:solidFill>
                  <a:schemeClr val="bg2"/>
                </a:solidFill>
              </a:rPr>
              <a:t>我们提取了测区</a:t>
            </a:r>
            <a:r>
              <a:rPr lang="en-US" altLang="zh-CN" dirty="0" smtClean="0">
                <a:solidFill>
                  <a:schemeClr val="bg2"/>
                </a:solidFill>
              </a:rPr>
              <a:t>2</a:t>
            </a:r>
            <a:r>
              <a:rPr lang="zh-CN" altLang="en-US" dirty="0" smtClean="0">
                <a:solidFill>
                  <a:schemeClr val="bg2"/>
                </a:solidFill>
              </a:rPr>
              <a:t>的二维剖面来展示</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测点2观新路_001_A02gai.bmp"/>
          <p:cNvPicPr>
            <a:picLocks noChangeAspect="1"/>
          </p:cNvPicPr>
          <p:nvPr/>
        </p:nvPicPr>
        <p:blipFill>
          <a:blip r:embed="rId3"/>
          <a:stretch>
            <a:fillRect/>
          </a:stretch>
        </p:blipFill>
        <p:spPr>
          <a:xfrm>
            <a:off x="0" y="1570699"/>
            <a:ext cx="10080625" cy="3880114"/>
          </a:xfrm>
          <a:prstGeom prst="rect">
            <a:avLst/>
          </a:prstGeo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27</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584912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关于测试深度</a:t>
            </a:r>
            <a:r>
              <a:rPr lang="en-US" altLang="zh-CN" dirty="0" smtClean="0">
                <a:solidFill>
                  <a:schemeClr val="bg2"/>
                </a:solidFill>
              </a:rPr>
              <a:t>---</a:t>
            </a:r>
            <a:r>
              <a:rPr lang="zh-CN" altLang="en-US" dirty="0" smtClean="0">
                <a:solidFill>
                  <a:schemeClr val="bg2"/>
                </a:solidFill>
              </a:rPr>
              <a:t>我们提取了测区</a:t>
            </a:r>
            <a:r>
              <a:rPr lang="en-US" altLang="zh-CN" dirty="0" smtClean="0">
                <a:solidFill>
                  <a:schemeClr val="bg2"/>
                </a:solidFill>
              </a:rPr>
              <a:t>2</a:t>
            </a:r>
            <a:r>
              <a:rPr lang="zh-CN" altLang="en-US" dirty="0" smtClean="0">
                <a:solidFill>
                  <a:schemeClr val="bg2"/>
                </a:solidFill>
              </a:rPr>
              <a:t>的二维剖面来展示</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测点2观新路_002_A02gai.bmp"/>
          <p:cNvPicPr>
            <a:picLocks noChangeAspect="1"/>
          </p:cNvPicPr>
          <p:nvPr/>
        </p:nvPicPr>
        <p:blipFill>
          <a:blip r:embed="rId3"/>
          <a:stretch>
            <a:fillRect/>
          </a:stretch>
        </p:blipFill>
        <p:spPr>
          <a:xfrm>
            <a:off x="0" y="1561623"/>
            <a:ext cx="10080625" cy="3898267"/>
          </a:xfrm>
          <a:prstGeom prst="rect">
            <a:avLst/>
          </a:prstGeo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28</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584912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关于测试深度</a:t>
            </a:r>
            <a:r>
              <a:rPr lang="en-US" altLang="zh-CN" dirty="0" smtClean="0">
                <a:solidFill>
                  <a:schemeClr val="bg2"/>
                </a:solidFill>
              </a:rPr>
              <a:t>---</a:t>
            </a:r>
            <a:r>
              <a:rPr lang="zh-CN" altLang="en-US" dirty="0" smtClean="0">
                <a:solidFill>
                  <a:schemeClr val="bg2"/>
                </a:solidFill>
              </a:rPr>
              <a:t>我们提取了测区</a:t>
            </a:r>
            <a:r>
              <a:rPr lang="en-US" altLang="zh-CN" dirty="0" smtClean="0">
                <a:solidFill>
                  <a:schemeClr val="bg2"/>
                </a:solidFill>
              </a:rPr>
              <a:t>2</a:t>
            </a:r>
            <a:r>
              <a:rPr lang="zh-CN" altLang="en-US" dirty="0" smtClean="0">
                <a:solidFill>
                  <a:schemeClr val="bg2"/>
                </a:solidFill>
              </a:rPr>
              <a:t>的二维剖面来展示</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测点2观新路_003_A02gai.bmp"/>
          <p:cNvPicPr>
            <a:picLocks noChangeAspect="1"/>
          </p:cNvPicPr>
          <p:nvPr/>
        </p:nvPicPr>
        <p:blipFill>
          <a:blip r:embed="rId3"/>
          <a:stretch>
            <a:fillRect/>
          </a:stretch>
        </p:blipFill>
        <p:spPr>
          <a:xfrm>
            <a:off x="0" y="1565541"/>
            <a:ext cx="10080625" cy="3890431"/>
          </a:xfrm>
          <a:prstGeom prst="rect">
            <a:avLst/>
          </a:prstGeo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a:t>
            </a:fld>
            <a:endParaRPr lang="zh-CN" altLang="en-US" sz="1600" dirty="0">
              <a:solidFill>
                <a:schemeClr val="bg2"/>
              </a:solidFill>
              <a:latin typeface="Times New Roman" pitchFamily="18" charset="0"/>
              <a:cs typeface="Times New Roman" pitchFamily="18" charset="0"/>
            </a:endParaRPr>
          </a:p>
        </p:txBody>
      </p:sp>
      <p:sp>
        <p:nvSpPr>
          <p:cNvPr id="5" name="TextBox 4"/>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sp>
        <p:nvSpPr>
          <p:cNvPr id="6" name="Rectangle 7"/>
          <p:cNvSpPr/>
          <p:nvPr/>
        </p:nvSpPr>
        <p:spPr>
          <a:xfrm>
            <a:off x="91264" y="1005279"/>
            <a:ext cx="9898096" cy="5010954"/>
          </a:xfrm>
          <a:prstGeom prst="rect">
            <a:avLst/>
          </a:prstGeom>
          <a:blipFill>
            <a:blip r:embed="rId3"/>
            <a:srcRect/>
            <a:stretch>
              <a:fillRect t="-36682" b="76"/>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29</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584912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关于测试深度</a:t>
            </a:r>
            <a:r>
              <a:rPr lang="en-US" altLang="zh-CN" dirty="0" smtClean="0">
                <a:solidFill>
                  <a:schemeClr val="bg2"/>
                </a:solidFill>
              </a:rPr>
              <a:t>---</a:t>
            </a:r>
            <a:r>
              <a:rPr lang="zh-CN" altLang="en-US" dirty="0" smtClean="0">
                <a:solidFill>
                  <a:schemeClr val="bg2"/>
                </a:solidFill>
              </a:rPr>
              <a:t>我们提取了测区</a:t>
            </a:r>
            <a:r>
              <a:rPr lang="en-US" altLang="zh-CN" dirty="0" smtClean="0">
                <a:solidFill>
                  <a:schemeClr val="bg2"/>
                </a:solidFill>
              </a:rPr>
              <a:t>2</a:t>
            </a:r>
            <a:r>
              <a:rPr lang="zh-CN" altLang="en-US" dirty="0" smtClean="0">
                <a:solidFill>
                  <a:schemeClr val="bg2"/>
                </a:solidFill>
              </a:rPr>
              <a:t>的二维剖面来展示</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5" name="图片 4" descr="测点2观新路_004_A02gai.bmp"/>
          <p:cNvPicPr>
            <a:picLocks noChangeAspect="1"/>
          </p:cNvPicPr>
          <p:nvPr/>
        </p:nvPicPr>
        <p:blipFill>
          <a:blip r:embed="rId3"/>
          <a:stretch>
            <a:fillRect/>
          </a:stretch>
        </p:blipFill>
        <p:spPr>
          <a:xfrm>
            <a:off x="0" y="1560388"/>
            <a:ext cx="10080625" cy="3900736"/>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30</a:t>
            </a:fld>
            <a:endParaRPr lang="zh-CN" altLang="en-US" sz="1600" dirty="0">
              <a:solidFill>
                <a:schemeClr val="bg2"/>
              </a:solidFill>
              <a:latin typeface="Times New Roman" pitchFamily="18" charset="0"/>
              <a:cs typeface="Times New Roman" pitchFamily="18" charset="0"/>
            </a:endParaRPr>
          </a:p>
        </p:txBody>
      </p:sp>
      <p:sp>
        <p:nvSpPr>
          <p:cNvPr id="3" name="TextBox 2"/>
          <p:cNvSpPr txBox="1"/>
          <p:nvPr/>
        </p:nvSpPr>
        <p:spPr>
          <a:xfrm>
            <a:off x="4742795" y="449918"/>
            <a:ext cx="595035" cy="338554"/>
          </a:xfrm>
          <a:prstGeom prst="rect">
            <a:avLst/>
          </a:prstGeom>
          <a:noFill/>
        </p:spPr>
        <p:txBody>
          <a:bodyPr wrap="none" rtlCol="0">
            <a:spAutoFit/>
          </a:bodyPr>
          <a:lstStyle/>
          <a:p>
            <a:r>
              <a:rPr lang="zh-CN" altLang="en-US" sz="1600" dirty="0" smtClean="0">
                <a:solidFill>
                  <a:schemeClr val="bg2"/>
                </a:solidFill>
              </a:rPr>
              <a:t>结论</a:t>
            </a:r>
            <a:endParaRPr lang="zh-CN" altLang="en-US" sz="1600" dirty="0">
              <a:solidFill>
                <a:schemeClr val="bg2"/>
              </a:solidFill>
            </a:endParaRPr>
          </a:p>
        </p:txBody>
      </p:sp>
      <p:sp>
        <p:nvSpPr>
          <p:cNvPr id="4" name="TextBox 3"/>
          <p:cNvSpPr txBox="1"/>
          <p:nvPr/>
        </p:nvSpPr>
        <p:spPr>
          <a:xfrm>
            <a:off x="369001" y="1153302"/>
            <a:ext cx="9314781" cy="3600986"/>
          </a:xfrm>
          <a:prstGeom prst="rect">
            <a:avLst/>
          </a:prstGeom>
          <a:noFill/>
        </p:spPr>
        <p:txBody>
          <a:bodyPr wrap="square" rtlCol="0">
            <a:spAutoFit/>
          </a:bodyPr>
          <a:lstStyle/>
          <a:p>
            <a:pPr marL="720725" indent="-720725">
              <a:lnSpc>
                <a:spcPct val="150000"/>
              </a:lnSpc>
            </a:pPr>
            <a:r>
              <a:rPr lang="zh-CN" altLang="en-US" dirty="0" smtClean="0">
                <a:solidFill>
                  <a:schemeClr val="bg2"/>
                </a:solidFill>
              </a:rPr>
              <a:t>结论：根据测试效果来看</a:t>
            </a:r>
            <a:r>
              <a:rPr lang="zh-CN" altLang="en-US" dirty="0" smtClean="0">
                <a:solidFill>
                  <a:schemeClr val="bg2"/>
                </a:solidFill>
              </a:rPr>
              <a:t>，</a:t>
            </a:r>
            <a:r>
              <a:rPr lang="en-US" altLang="zh-CN" dirty="0" smtClean="0">
                <a:solidFill>
                  <a:schemeClr val="bg2"/>
                </a:solidFill>
              </a:rPr>
              <a:t> ① Raptor®</a:t>
            </a:r>
            <a:r>
              <a:rPr lang="zh-CN" altLang="en-US" dirty="0" smtClean="0">
                <a:solidFill>
                  <a:schemeClr val="bg2"/>
                </a:solidFill>
              </a:rPr>
              <a:t>三维</a:t>
            </a:r>
            <a:r>
              <a:rPr lang="zh-CN" altLang="zh-CN" dirty="0" smtClean="0">
                <a:solidFill>
                  <a:schemeClr val="bg2"/>
                </a:solidFill>
              </a:rPr>
              <a:t>探地雷达</a:t>
            </a:r>
            <a:r>
              <a:rPr lang="zh-CN" altLang="en-US" dirty="0" smtClean="0">
                <a:solidFill>
                  <a:schemeClr val="bg2"/>
                </a:solidFill>
              </a:rPr>
              <a:t>的</a:t>
            </a:r>
            <a:r>
              <a:rPr lang="zh-CN" altLang="en-US" dirty="0" smtClean="0">
                <a:solidFill>
                  <a:schemeClr val="bg2"/>
                </a:solidFill>
              </a:rPr>
              <a:t>测试</a:t>
            </a:r>
            <a:r>
              <a:rPr lang="zh-CN" altLang="en-US" dirty="0" smtClean="0">
                <a:solidFill>
                  <a:schemeClr val="bg2"/>
                </a:solidFill>
              </a:rPr>
              <a:t>效果是非常不错</a:t>
            </a:r>
            <a:r>
              <a:rPr lang="zh-CN" altLang="en-US" dirty="0" smtClean="0">
                <a:solidFill>
                  <a:schemeClr val="bg2"/>
                </a:solidFill>
              </a:rPr>
              <a:t>的</a:t>
            </a:r>
            <a:r>
              <a:rPr lang="zh-CN" altLang="en-US" dirty="0" smtClean="0">
                <a:solidFill>
                  <a:schemeClr val="bg2"/>
                </a:solidFill>
              </a:rPr>
              <a:t>，不论对规则或者是不规则形状的地下隐蔽目标体均能真实的成像还原</a:t>
            </a:r>
            <a:r>
              <a:rPr lang="en-US" altLang="zh-CN" dirty="0" smtClean="0">
                <a:solidFill>
                  <a:schemeClr val="bg2"/>
                </a:solidFill>
              </a:rPr>
              <a:t>(</a:t>
            </a:r>
            <a:r>
              <a:rPr lang="zh-CN" altLang="en-US" dirty="0" smtClean="0">
                <a:solidFill>
                  <a:schemeClr val="bg2"/>
                </a:solidFill>
              </a:rPr>
              <a:t>铁板、井盖、空洞、脱空、不密实等</a:t>
            </a:r>
            <a:r>
              <a:rPr lang="en-US" altLang="zh-CN" dirty="0" smtClean="0">
                <a:solidFill>
                  <a:schemeClr val="bg2"/>
                </a:solidFill>
              </a:rPr>
              <a:t>)</a:t>
            </a:r>
            <a:r>
              <a:rPr lang="zh-CN" altLang="en-US" dirty="0" smtClean="0">
                <a:solidFill>
                  <a:schemeClr val="bg2"/>
                </a:solidFill>
              </a:rPr>
              <a:t>；</a:t>
            </a:r>
            <a:r>
              <a:rPr lang="zh-CN" altLang="en-US" dirty="0" smtClean="0">
                <a:solidFill>
                  <a:schemeClr val="bg2"/>
                </a:solidFill>
              </a:rPr>
              <a:t>②</a:t>
            </a:r>
            <a:r>
              <a:rPr lang="zh-CN" altLang="en-US" dirty="0" smtClean="0">
                <a:solidFill>
                  <a:schemeClr val="bg2"/>
                </a:solidFill>
              </a:rPr>
              <a:t>不论</a:t>
            </a:r>
            <a:r>
              <a:rPr lang="zh-CN" altLang="en-US" dirty="0" smtClean="0">
                <a:solidFill>
                  <a:schemeClr val="bg2"/>
                </a:solidFill>
              </a:rPr>
              <a:t>是纵向或横向的目标体均能测试到</a:t>
            </a:r>
            <a:r>
              <a:rPr lang="en-US" altLang="zh-CN" dirty="0" smtClean="0">
                <a:solidFill>
                  <a:schemeClr val="bg2"/>
                </a:solidFill>
              </a:rPr>
              <a:t>(</a:t>
            </a:r>
            <a:r>
              <a:rPr lang="zh-CN" altLang="en-US" dirty="0" smtClean="0">
                <a:solidFill>
                  <a:schemeClr val="bg2"/>
                </a:solidFill>
              </a:rPr>
              <a:t>管线、钢筋网等</a:t>
            </a:r>
            <a:r>
              <a:rPr lang="en-US" altLang="zh-CN" dirty="0" smtClean="0">
                <a:solidFill>
                  <a:schemeClr val="bg2"/>
                </a:solidFill>
              </a:rPr>
              <a:t>)</a:t>
            </a:r>
            <a:r>
              <a:rPr lang="zh-CN" altLang="en-US" dirty="0" smtClean="0">
                <a:solidFill>
                  <a:schemeClr val="bg2"/>
                </a:solidFill>
              </a:rPr>
              <a:t>； ③</a:t>
            </a:r>
            <a:r>
              <a:rPr lang="zh-CN" altLang="en-US" dirty="0" smtClean="0">
                <a:solidFill>
                  <a:schemeClr val="bg2"/>
                </a:solidFill>
              </a:rPr>
              <a:t>采用空气耦合的探测方式，速度可慢可快，灵活</a:t>
            </a:r>
            <a:r>
              <a:rPr lang="zh-CN" altLang="en-US" dirty="0" smtClean="0">
                <a:solidFill>
                  <a:schemeClr val="bg2"/>
                </a:solidFill>
              </a:rPr>
              <a:t>方便； </a:t>
            </a:r>
            <a:r>
              <a:rPr lang="zh-CN" altLang="en-US" dirty="0" smtClean="0">
                <a:solidFill>
                  <a:schemeClr val="bg2"/>
                </a:solidFill>
              </a:rPr>
              <a:t>④根据南通的地下介质的导电率及介电常数对电磁波信号的吸收来看，本次的测深大约在</a:t>
            </a:r>
            <a:r>
              <a:rPr lang="en-US" altLang="zh-CN" dirty="0" smtClean="0">
                <a:solidFill>
                  <a:schemeClr val="bg2"/>
                </a:solidFill>
              </a:rPr>
              <a:t>2</a:t>
            </a:r>
            <a:r>
              <a:rPr lang="zh-CN" altLang="en-US" dirty="0" smtClean="0">
                <a:solidFill>
                  <a:schemeClr val="bg2"/>
                </a:solidFill>
              </a:rPr>
              <a:t>米左右； </a:t>
            </a:r>
            <a:r>
              <a:rPr lang="zh-CN" altLang="en-US" dirty="0" smtClean="0">
                <a:solidFill>
                  <a:schemeClr val="bg2"/>
                </a:solidFill>
              </a:rPr>
              <a:t>⑤图像可以呈现水平切片图、垂直剖面图</a:t>
            </a:r>
            <a:r>
              <a:rPr lang="en-US" altLang="zh-CN" dirty="0" smtClean="0">
                <a:solidFill>
                  <a:schemeClr val="bg2"/>
                </a:solidFill>
              </a:rPr>
              <a:t>(</a:t>
            </a:r>
            <a:r>
              <a:rPr lang="zh-CN" altLang="en-US" dirty="0" smtClean="0">
                <a:solidFill>
                  <a:schemeClr val="bg2"/>
                </a:solidFill>
              </a:rPr>
              <a:t>横向、纵向、曲线</a:t>
            </a:r>
            <a:r>
              <a:rPr lang="en-US" altLang="zh-CN" dirty="0" smtClean="0">
                <a:solidFill>
                  <a:schemeClr val="bg2"/>
                </a:solidFill>
              </a:rPr>
              <a:t>)</a:t>
            </a:r>
            <a:r>
              <a:rPr lang="zh-CN" altLang="en-US" dirty="0" smtClean="0">
                <a:solidFill>
                  <a:schemeClr val="bg2"/>
                </a:solidFill>
              </a:rPr>
              <a:t>； </a:t>
            </a:r>
            <a:r>
              <a:rPr lang="zh-CN" altLang="en-US" dirty="0" smtClean="0">
                <a:solidFill>
                  <a:schemeClr val="bg2"/>
                </a:solidFill>
              </a:rPr>
              <a:t>⑥多幅测线可以通过全站仪或者</a:t>
            </a:r>
            <a:r>
              <a:rPr lang="en-US" altLang="zh-CN" dirty="0" smtClean="0">
                <a:solidFill>
                  <a:schemeClr val="bg2"/>
                </a:solidFill>
              </a:rPr>
              <a:t>GPS RTK</a:t>
            </a:r>
            <a:r>
              <a:rPr lang="zh-CN" altLang="en-US" dirty="0" smtClean="0">
                <a:solidFill>
                  <a:schemeClr val="bg2"/>
                </a:solidFill>
              </a:rPr>
              <a:t>精准定位无缝拼接，实现大区域范围的三维成像。</a:t>
            </a:r>
            <a:endParaRPr lang="zh-CN" altLang="en-US"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31</a:t>
            </a:fld>
            <a:endParaRPr lang="zh-CN" altLang="en-US" sz="1600" dirty="0">
              <a:solidFill>
                <a:schemeClr val="bg2"/>
              </a:solidFill>
              <a:latin typeface="Times New Roman" pitchFamily="18" charset="0"/>
              <a:cs typeface="Times New Roman" pitchFamily="18" charset="0"/>
            </a:endParaRPr>
          </a:p>
        </p:txBody>
      </p:sp>
      <p:sp>
        <p:nvSpPr>
          <p:cNvPr id="5" name="TextBox 4"/>
          <p:cNvSpPr txBox="1"/>
          <p:nvPr/>
        </p:nvSpPr>
        <p:spPr>
          <a:xfrm>
            <a:off x="4397864" y="3187591"/>
            <a:ext cx="1284896" cy="646331"/>
          </a:xfrm>
          <a:prstGeom prst="rect">
            <a:avLst/>
          </a:prstGeom>
          <a:noFill/>
        </p:spPr>
        <p:txBody>
          <a:bodyPr wrap="square" rtlCol="0">
            <a:spAutoFit/>
          </a:bodyPr>
          <a:lstStyle/>
          <a:p>
            <a:r>
              <a:rPr lang="zh-CN" altLang="en-US" sz="3600" dirty="0" smtClean="0">
                <a:solidFill>
                  <a:schemeClr val="bg2"/>
                </a:solidFill>
              </a:rPr>
              <a:t>谢谢！</a:t>
            </a:r>
            <a:endParaRPr lang="zh-CN" altLang="en-US" sz="3600"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3</a:t>
            </a:fld>
            <a:endParaRPr lang="zh-CN" altLang="en-US" sz="1600" dirty="0">
              <a:solidFill>
                <a:schemeClr val="bg2"/>
              </a:solidFill>
              <a:latin typeface="Times New Roman" pitchFamily="18" charset="0"/>
              <a:cs typeface="Times New Roman" pitchFamily="18" charset="0"/>
            </a:endParaRPr>
          </a:p>
        </p:txBody>
      </p:sp>
      <p:sp>
        <p:nvSpPr>
          <p:cNvPr id="5" name="TextBox 4"/>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sp>
        <p:nvSpPr>
          <p:cNvPr id="7" name="TextBox 6"/>
          <p:cNvSpPr txBox="1"/>
          <p:nvPr/>
        </p:nvSpPr>
        <p:spPr>
          <a:xfrm>
            <a:off x="396842" y="982895"/>
            <a:ext cx="1159292" cy="384721"/>
          </a:xfrm>
          <a:prstGeom prst="rect">
            <a:avLst/>
          </a:prstGeom>
          <a:noFill/>
        </p:spPr>
        <p:txBody>
          <a:bodyPr wrap="none" rtlCol="0">
            <a:spAutoFit/>
          </a:bodyPr>
          <a:lstStyle/>
          <a:p>
            <a:r>
              <a:rPr lang="zh-CN" altLang="en-US" dirty="0" smtClean="0">
                <a:solidFill>
                  <a:schemeClr val="bg2"/>
                </a:solidFill>
              </a:rPr>
              <a:t>系统构成</a:t>
            </a:r>
            <a:endParaRPr lang="zh-CN" altLang="en-US" dirty="0">
              <a:solidFill>
                <a:schemeClr val="bg2"/>
              </a:solidFill>
            </a:endParaRPr>
          </a:p>
        </p:txBody>
      </p:sp>
      <p:pic>
        <p:nvPicPr>
          <p:cNvPr id="8" name="Content Placeholder 3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7687" y="3903150"/>
            <a:ext cx="2503027" cy="2197100"/>
          </a:xfrm>
          <a:prstGeom prst="rect">
            <a:avLst/>
          </a:prstGeom>
          <a:ln>
            <a:solidFill>
              <a:srgbClr val="003874"/>
            </a:solidFill>
          </a:ln>
        </p:spPr>
      </p:pic>
      <p:pic>
        <p:nvPicPr>
          <p:cNvPr id="9" name="Content Placeholder 5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97687" y="1657550"/>
            <a:ext cx="2503027" cy="2184501"/>
          </a:xfrm>
          <a:prstGeom prst="rect">
            <a:avLst/>
          </a:prstGeom>
          <a:ln>
            <a:solidFill>
              <a:srgbClr val="003874"/>
            </a:solidFill>
          </a:ln>
        </p:spPr>
      </p:pic>
      <p:pic>
        <p:nvPicPr>
          <p:cNvPr id="10" name="Content Placeholder 4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883500" y="3896953"/>
            <a:ext cx="2465784" cy="2207946"/>
          </a:xfrm>
          <a:prstGeom prst="rect">
            <a:avLst/>
          </a:prstGeom>
          <a:ln>
            <a:solidFill>
              <a:srgbClr val="003874"/>
            </a:solidFill>
          </a:ln>
        </p:spPr>
      </p:pic>
      <p:pic>
        <p:nvPicPr>
          <p:cNvPr id="11" name="Content Placeholder 5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705131" y="3897064"/>
            <a:ext cx="2478585" cy="2203186"/>
          </a:xfrm>
          <a:prstGeom prst="rect">
            <a:avLst/>
          </a:prstGeom>
          <a:ln>
            <a:solidFill>
              <a:srgbClr val="003874"/>
            </a:solidFill>
          </a:ln>
        </p:spPr>
      </p:pic>
      <p:pic>
        <p:nvPicPr>
          <p:cNvPr id="12" name="Content Placeholder 6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883500" y="1653368"/>
            <a:ext cx="2465784" cy="2188682"/>
          </a:xfrm>
          <a:prstGeom prst="rect">
            <a:avLst/>
          </a:prstGeom>
          <a:ln>
            <a:solidFill>
              <a:srgbClr val="003874"/>
            </a:solidFill>
          </a:ln>
        </p:spPr>
      </p:pic>
      <p:pic>
        <p:nvPicPr>
          <p:cNvPr id="13" name="Content Placeholder 65"/>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705131" y="1653368"/>
            <a:ext cx="2478585" cy="2188682"/>
          </a:xfrm>
          <a:prstGeom prst="rect">
            <a:avLst/>
          </a:prstGeom>
          <a:ln>
            <a:solidFill>
              <a:srgbClr val="003874"/>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4</a:t>
            </a:fld>
            <a:endParaRPr lang="zh-CN" altLang="en-US" sz="1600" dirty="0">
              <a:solidFill>
                <a:schemeClr val="bg2"/>
              </a:solidFill>
              <a:latin typeface="Times New Roman" pitchFamily="18" charset="0"/>
              <a:cs typeface="Times New Roman" pitchFamily="18" charset="0"/>
            </a:endParaRPr>
          </a:p>
        </p:txBody>
      </p:sp>
      <p:sp>
        <p:nvSpPr>
          <p:cNvPr id="5" name="TextBox 4"/>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sp>
        <p:nvSpPr>
          <p:cNvPr id="7" name="TextBox 6"/>
          <p:cNvSpPr txBox="1"/>
          <p:nvPr/>
        </p:nvSpPr>
        <p:spPr>
          <a:xfrm>
            <a:off x="396842" y="982895"/>
            <a:ext cx="1159292" cy="384721"/>
          </a:xfrm>
          <a:prstGeom prst="rect">
            <a:avLst/>
          </a:prstGeom>
          <a:noFill/>
        </p:spPr>
        <p:txBody>
          <a:bodyPr wrap="none" rtlCol="0">
            <a:spAutoFit/>
          </a:bodyPr>
          <a:lstStyle/>
          <a:p>
            <a:r>
              <a:rPr lang="zh-CN" altLang="en-US" dirty="0" smtClean="0">
                <a:solidFill>
                  <a:schemeClr val="bg2"/>
                </a:solidFill>
              </a:rPr>
              <a:t>设计原理</a:t>
            </a:r>
            <a:endParaRPr lang="zh-CN" altLang="en-US" dirty="0">
              <a:solidFill>
                <a:schemeClr val="bg2"/>
              </a:solidFill>
            </a:endParaRPr>
          </a:p>
        </p:txBody>
      </p:sp>
      <p:pic>
        <p:nvPicPr>
          <p:cNvPr id="14" name="Bildobjekt 2"/>
          <p:cNvPicPr>
            <a:picLocks noChangeAspect="1"/>
          </p:cNvPicPr>
          <p:nvPr/>
        </p:nvPicPr>
        <p:blipFill>
          <a:blip r:embed="rId3"/>
          <a:stretch>
            <a:fillRect/>
          </a:stretch>
        </p:blipFill>
        <p:spPr>
          <a:xfrm>
            <a:off x="1129389" y="1581930"/>
            <a:ext cx="7821846" cy="4096867"/>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5</a:t>
            </a:fld>
            <a:endParaRPr lang="zh-CN" altLang="en-US" sz="1600" dirty="0">
              <a:solidFill>
                <a:schemeClr val="bg2"/>
              </a:solidFill>
              <a:latin typeface="Times New Roman" pitchFamily="18" charset="0"/>
              <a:cs typeface="Times New Roman" pitchFamily="18" charset="0"/>
            </a:endParaRPr>
          </a:p>
        </p:txBody>
      </p:sp>
      <p:sp>
        <p:nvSpPr>
          <p:cNvPr id="3" name="TextBox 2"/>
          <p:cNvSpPr txBox="1"/>
          <p:nvPr/>
        </p:nvSpPr>
        <p:spPr>
          <a:xfrm>
            <a:off x="359794" y="949533"/>
            <a:ext cx="2304295" cy="675288"/>
          </a:xfrm>
          <a:prstGeom prst="rect">
            <a:avLst/>
          </a:prstGeom>
          <a:noFill/>
        </p:spPr>
        <p:txBody>
          <a:bodyPr wrap="square" rtlCol="0">
            <a:spAutoFit/>
          </a:bodyPr>
          <a:lstStyle/>
          <a:p>
            <a:pPr lvl="0">
              <a:buFont typeface="Wingdings" pitchFamily="2" charset="2"/>
              <a:buChar char="Ø"/>
            </a:pPr>
            <a:r>
              <a:rPr lang="zh-CN" altLang="zh-CN" b="1" dirty="0" smtClean="0">
                <a:solidFill>
                  <a:schemeClr val="bg2"/>
                </a:solidFill>
              </a:rPr>
              <a:t>原厂参数指标</a:t>
            </a:r>
            <a:endParaRPr lang="zh-CN" altLang="zh-CN" dirty="0" smtClean="0">
              <a:solidFill>
                <a:schemeClr val="bg2"/>
              </a:solidFill>
            </a:endParaRPr>
          </a:p>
          <a:p>
            <a:endParaRPr lang="zh-CN" altLang="en-US" dirty="0"/>
          </a:p>
        </p:txBody>
      </p:sp>
      <p:sp>
        <p:nvSpPr>
          <p:cNvPr id="6" name="TextBox 5"/>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pic>
        <p:nvPicPr>
          <p:cNvPr id="8" name="图片 7" descr="Raptor原厂技术指标.png"/>
          <p:cNvPicPr>
            <a:picLocks noChangeAspect="1"/>
          </p:cNvPicPr>
          <p:nvPr/>
        </p:nvPicPr>
        <p:blipFill>
          <a:blip r:embed="rId3"/>
          <a:stretch>
            <a:fillRect/>
          </a:stretch>
        </p:blipFill>
        <p:spPr>
          <a:xfrm>
            <a:off x="1687582" y="1377164"/>
            <a:ext cx="6705461" cy="5133988"/>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6</a:t>
            </a:fld>
            <a:endParaRPr lang="zh-CN" altLang="en-US" sz="1600" dirty="0">
              <a:solidFill>
                <a:schemeClr val="bg2"/>
              </a:solidFill>
              <a:latin typeface="Times New Roman" pitchFamily="18" charset="0"/>
              <a:cs typeface="Times New Roman" pitchFamily="18" charset="0"/>
            </a:endParaRPr>
          </a:p>
        </p:txBody>
      </p:sp>
      <p:sp>
        <p:nvSpPr>
          <p:cNvPr id="3" name="TextBox 2"/>
          <p:cNvSpPr txBox="1"/>
          <p:nvPr/>
        </p:nvSpPr>
        <p:spPr>
          <a:xfrm>
            <a:off x="359792" y="949532"/>
            <a:ext cx="1822999"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现场测试</a:t>
            </a:r>
            <a:r>
              <a:rPr lang="zh-CN" altLang="en-US" dirty="0" smtClean="0">
                <a:solidFill>
                  <a:schemeClr val="bg2"/>
                </a:solidFill>
              </a:rPr>
              <a:t>照片</a:t>
            </a:r>
            <a:endParaRPr lang="zh-CN" altLang="en-US" dirty="0">
              <a:solidFill>
                <a:schemeClr val="bg2"/>
              </a:solidFill>
            </a:endParaRPr>
          </a:p>
        </p:txBody>
      </p:sp>
      <p:sp>
        <p:nvSpPr>
          <p:cNvPr id="8" name="TextBox 7"/>
          <p:cNvSpPr txBox="1"/>
          <p:nvPr/>
        </p:nvSpPr>
        <p:spPr>
          <a:xfrm>
            <a:off x="1909199" y="432556"/>
            <a:ext cx="6262227"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a:t>
            </a:r>
            <a:r>
              <a:rPr lang="zh-CN" altLang="zh-CN" dirty="0" smtClean="0">
                <a:solidFill>
                  <a:schemeClr val="bg2"/>
                </a:solidFill>
              </a:rPr>
              <a:t>产品</a:t>
            </a:r>
            <a:r>
              <a:rPr lang="zh-CN" altLang="zh-CN" dirty="0" smtClean="0">
                <a:solidFill>
                  <a:schemeClr val="bg2"/>
                </a:solidFill>
              </a:rPr>
              <a:t>性能介绍</a:t>
            </a:r>
            <a:endParaRPr lang="zh-CN" altLang="en-US" dirty="0">
              <a:solidFill>
                <a:schemeClr val="bg2"/>
              </a:solidFill>
            </a:endParaRPr>
          </a:p>
        </p:txBody>
      </p:sp>
      <p:pic>
        <p:nvPicPr>
          <p:cNvPr id="9" name="图片 8" descr="20180904_IMG_2065.JPG"/>
          <p:cNvPicPr>
            <a:picLocks noChangeAspect="1"/>
          </p:cNvPicPr>
          <p:nvPr/>
        </p:nvPicPr>
        <p:blipFill>
          <a:blip r:embed="rId3" cstate="print"/>
          <a:stretch>
            <a:fillRect/>
          </a:stretch>
        </p:blipFill>
        <p:spPr>
          <a:xfrm>
            <a:off x="289134" y="1510492"/>
            <a:ext cx="4762533" cy="3571900"/>
          </a:xfrm>
          <a:prstGeom prst="rect">
            <a:avLst/>
          </a:prstGeom>
        </p:spPr>
      </p:pic>
      <p:pic>
        <p:nvPicPr>
          <p:cNvPr id="10" name="图片 9" descr="20180904_IMG_2059.JPG"/>
          <p:cNvPicPr>
            <a:picLocks noChangeAspect="1"/>
          </p:cNvPicPr>
          <p:nvPr/>
        </p:nvPicPr>
        <p:blipFill>
          <a:blip r:embed="rId4" cstate="print"/>
          <a:stretch>
            <a:fillRect/>
          </a:stretch>
        </p:blipFill>
        <p:spPr>
          <a:xfrm>
            <a:off x="5127131" y="2724938"/>
            <a:ext cx="4643470" cy="3482603"/>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7</a:t>
            </a:fld>
            <a:endParaRPr lang="zh-CN" altLang="en-US" sz="1600" dirty="0">
              <a:solidFill>
                <a:schemeClr val="bg2"/>
              </a:solidFill>
              <a:latin typeface="Times New Roman" pitchFamily="18" charset="0"/>
              <a:cs typeface="Times New Roman" pitchFamily="18" charset="0"/>
            </a:endParaRPr>
          </a:p>
        </p:txBody>
      </p:sp>
      <p:sp>
        <p:nvSpPr>
          <p:cNvPr id="4" name="TextBox 3"/>
          <p:cNvSpPr txBox="1"/>
          <p:nvPr/>
        </p:nvSpPr>
        <p:spPr>
          <a:xfrm>
            <a:off x="119882" y="885081"/>
            <a:ext cx="334879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1---</a:t>
            </a:r>
            <a:r>
              <a:rPr lang="zh-CN" altLang="en-US" dirty="0" smtClean="0">
                <a:solidFill>
                  <a:schemeClr val="bg2"/>
                </a:solidFill>
              </a:rPr>
              <a:t>全季酒店附近道路</a:t>
            </a:r>
            <a:endParaRPr lang="zh-CN" altLang="en-US" dirty="0">
              <a:solidFill>
                <a:schemeClr val="bg2"/>
              </a:solidFill>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pic>
        <p:nvPicPr>
          <p:cNvPr id="11" name="图片 10" descr="001测点1全测区图gai.bmp"/>
          <p:cNvPicPr>
            <a:picLocks noChangeAspect="1"/>
          </p:cNvPicPr>
          <p:nvPr/>
        </p:nvPicPr>
        <p:blipFill>
          <a:blip r:embed="rId3"/>
          <a:stretch>
            <a:fillRect/>
          </a:stretch>
        </p:blipFill>
        <p:spPr>
          <a:xfrm>
            <a:off x="789751" y="1296178"/>
            <a:ext cx="8501122" cy="4699189"/>
          </a:xfrm>
          <a:prstGeom prst="rect">
            <a:avLst/>
          </a:prstGeom>
        </p:spPr>
      </p:pic>
      <p:sp>
        <p:nvSpPr>
          <p:cNvPr id="12" name="TextBox 11"/>
          <p:cNvSpPr txBox="1"/>
          <p:nvPr/>
        </p:nvSpPr>
        <p:spPr>
          <a:xfrm>
            <a:off x="754032" y="6082524"/>
            <a:ext cx="8504829" cy="307777"/>
          </a:xfrm>
          <a:prstGeom prst="rect">
            <a:avLst/>
          </a:prstGeom>
          <a:noFill/>
        </p:spPr>
        <p:txBody>
          <a:bodyPr wrap="none" rtlCol="0">
            <a:spAutoFit/>
          </a:bodyPr>
          <a:lstStyle/>
          <a:p>
            <a:r>
              <a:rPr lang="zh-CN" altLang="en-US" sz="1400" dirty="0" smtClean="0">
                <a:solidFill>
                  <a:schemeClr val="bg2"/>
                </a:solidFill>
              </a:rPr>
              <a:t>测区全幅示意图，根据比对测试要求，只进行了一幅</a:t>
            </a:r>
            <a:r>
              <a:rPr lang="en-US" altLang="zh-CN" sz="1400" dirty="0" smtClean="0">
                <a:solidFill>
                  <a:schemeClr val="bg2"/>
                </a:solidFill>
              </a:rPr>
              <a:t>(</a:t>
            </a:r>
            <a:r>
              <a:rPr lang="zh-CN" altLang="en-US" sz="1400" dirty="0" smtClean="0">
                <a:solidFill>
                  <a:schemeClr val="bg2"/>
                </a:solidFill>
              </a:rPr>
              <a:t>宽度</a:t>
            </a:r>
            <a:r>
              <a:rPr lang="en-US" altLang="zh-CN" sz="1400" dirty="0" smtClean="0">
                <a:solidFill>
                  <a:schemeClr val="bg2"/>
                </a:solidFill>
              </a:rPr>
              <a:t>1.35</a:t>
            </a:r>
            <a:r>
              <a:rPr lang="zh-CN" altLang="en-US" sz="1400" dirty="0" smtClean="0">
                <a:solidFill>
                  <a:schemeClr val="bg2"/>
                </a:solidFill>
              </a:rPr>
              <a:t>米</a:t>
            </a:r>
            <a:r>
              <a:rPr lang="en-US" altLang="zh-CN" sz="1400" dirty="0" smtClean="0">
                <a:solidFill>
                  <a:schemeClr val="bg2"/>
                </a:solidFill>
              </a:rPr>
              <a:t>)</a:t>
            </a:r>
            <a:r>
              <a:rPr lang="zh-CN" altLang="en-US" sz="1400" dirty="0" smtClean="0">
                <a:solidFill>
                  <a:schemeClr val="bg2"/>
                </a:solidFill>
              </a:rPr>
              <a:t>测试，采用</a:t>
            </a:r>
            <a:r>
              <a:rPr lang="en-US" altLang="zh-CN" sz="1400" dirty="0" smtClean="0">
                <a:solidFill>
                  <a:schemeClr val="bg2"/>
                </a:solidFill>
              </a:rPr>
              <a:t>GPS RTK</a:t>
            </a:r>
            <a:r>
              <a:rPr lang="zh-CN" altLang="en-US" sz="1400" dirty="0" smtClean="0">
                <a:solidFill>
                  <a:schemeClr val="bg2"/>
                </a:solidFill>
              </a:rPr>
              <a:t>厘米级精度定位匹配</a:t>
            </a:r>
            <a:endParaRPr lang="zh-CN" altLang="en-US" sz="1400" dirty="0">
              <a:solidFill>
                <a:schemeClr val="bg2"/>
              </a:solidFill>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90388" y="465298"/>
            <a:ext cx="500066" cy="338554"/>
          </a:xfrm>
          <a:prstGeom prst="rect">
            <a:avLst/>
          </a:prstGeom>
          <a:noFill/>
        </p:spPr>
        <p:txBody>
          <a:bodyPr wrap="square" rtlCol="0">
            <a:spAutoFit/>
          </a:bodyPr>
          <a:lstStyle/>
          <a:p>
            <a:fld id="{A64A3812-8B00-4A80-9675-C126DCDE3F34}" type="slidenum">
              <a:rPr lang="en-US" altLang="zh-CN" sz="1600" smtClean="0">
                <a:solidFill>
                  <a:schemeClr val="bg2"/>
                </a:solidFill>
                <a:latin typeface="Times New Roman" pitchFamily="18" charset="0"/>
                <a:cs typeface="Times New Roman" pitchFamily="18" charset="0"/>
              </a:rPr>
              <a:pPr/>
              <a:t>8</a:t>
            </a:fld>
            <a:endParaRPr lang="zh-CN" altLang="en-US" sz="1600" dirty="0">
              <a:solidFill>
                <a:schemeClr val="bg2"/>
              </a:solidFill>
              <a:latin typeface="Times New Roman" pitchFamily="18" charset="0"/>
              <a:cs typeface="Times New Roman" pitchFamily="18" charset="0"/>
            </a:endParaRPr>
          </a:p>
        </p:txBody>
      </p:sp>
      <p:sp>
        <p:nvSpPr>
          <p:cNvPr id="10" name="TextBox 9"/>
          <p:cNvSpPr txBox="1"/>
          <p:nvPr/>
        </p:nvSpPr>
        <p:spPr>
          <a:xfrm>
            <a:off x="2152855" y="432556"/>
            <a:ext cx="5774914" cy="384721"/>
          </a:xfrm>
          <a:prstGeom prst="rect">
            <a:avLst/>
          </a:prstGeom>
          <a:noFill/>
        </p:spPr>
        <p:txBody>
          <a:bodyPr wrap="none" rtlCol="0">
            <a:spAutoFit/>
          </a:bodyPr>
          <a:lstStyle/>
          <a:p>
            <a:r>
              <a:rPr lang="zh-CN" altLang="zh-CN" dirty="0" smtClean="0">
                <a:solidFill>
                  <a:schemeClr val="bg2"/>
                </a:solidFill>
              </a:rPr>
              <a:t>瑞典</a:t>
            </a:r>
            <a:r>
              <a:rPr lang="en-US" altLang="zh-CN" dirty="0" smtClean="0">
                <a:solidFill>
                  <a:schemeClr val="bg2"/>
                </a:solidFill>
              </a:rPr>
              <a:t>Impulse Radar</a:t>
            </a:r>
            <a:r>
              <a:rPr lang="zh-CN" altLang="zh-CN" dirty="0" smtClean="0">
                <a:solidFill>
                  <a:schemeClr val="bg2"/>
                </a:solidFill>
              </a:rPr>
              <a:t>公司</a:t>
            </a:r>
            <a:r>
              <a:rPr lang="en-US" altLang="zh-CN" dirty="0" smtClean="0">
                <a:solidFill>
                  <a:schemeClr val="bg2"/>
                </a:solidFill>
              </a:rPr>
              <a:t>Raptor</a:t>
            </a:r>
            <a:r>
              <a:rPr lang="zh-CN" altLang="en-US" dirty="0" smtClean="0">
                <a:solidFill>
                  <a:schemeClr val="bg2"/>
                </a:solidFill>
              </a:rPr>
              <a:t>三维探地雷达测试效果</a:t>
            </a:r>
            <a:endParaRPr lang="zh-CN" altLang="en-US" dirty="0">
              <a:solidFill>
                <a:schemeClr val="bg2"/>
              </a:solidFill>
            </a:endParaRPr>
          </a:p>
        </p:txBody>
      </p:sp>
      <p:sp>
        <p:nvSpPr>
          <p:cNvPr id="5" name="TextBox 4"/>
          <p:cNvSpPr txBox="1"/>
          <p:nvPr/>
        </p:nvSpPr>
        <p:spPr>
          <a:xfrm>
            <a:off x="119882" y="885081"/>
            <a:ext cx="3348794" cy="384721"/>
          </a:xfrm>
          <a:prstGeom prst="rect">
            <a:avLst/>
          </a:prstGeom>
          <a:noFill/>
        </p:spPr>
        <p:txBody>
          <a:bodyPr wrap="square" rtlCol="0">
            <a:spAutoFit/>
          </a:bodyPr>
          <a:lstStyle/>
          <a:p>
            <a:pPr>
              <a:buFont typeface="Wingdings" pitchFamily="2" charset="2"/>
              <a:buChar char="Ø"/>
            </a:pPr>
            <a:r>
              <a:rPr lang="zh-CN" altLang="en-US" dirty="0" smtClean="0">
                <a:solidFill>
                  <a:schemeClr val="bg2"/>
                </a:solidFill>
              </a:rPr>
              <a:t>测区</a:t>
            </a:r>
            <a:r>
              <a:rPr lang="en-US" altLang="zh-CN" dirty="0" smtClean="0">
                <a:solidFill>
                  <a:schemeClr val="bg2"/>
                </a:solidFill>
              </a:rPr>
              <a:t>1---</a:t>
            </a:r>
            <a:r>
              <a:rPr lang="zh-CN" altLang="en-US" dirty="0" smtClean="0">
                <a:solidFill>
                  <a:schemeClr val="bg2"/>
                </a:solidFill>
              </a:rPr>
              <a:t>全季酒店附近道路</a:t>
            </a:r>
            <a:endParaRPr lang="zh-CN" altLang="en-US" dirty="0">
              <a:solidFill>
                <a:schemeClr val="bg2"/>
              </a:solidFill>
            </a:endParaRPr>
          </a:p>
        </p:txBody>
      </p:sp>
      <p:pic>
        <p:nvPicPr>
          <p:cNvPr id="6" name="图片 5" descr="002管线束0.76gai.bmp"/>
          <p:cNvPicPr>
            <a:picLocks noChangeAspect="1"/>
          </p:cNvPicPr>
          <p:nvPr/>
        </p:nvPicPr>
        <p:blipFill>
          <a:blip r:embed="rId3"/>
          <a:stretch>
            <a:fillRect/>
          </a:stretch>
        </p:blipFill>
        <p:spPr>
          <a:xfrm>
            <a:off x="2429839" y="1252218"/>
            <a:ext cx="5220946" cy="5286412"/>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2_MALA v1">
  <a:themeElements>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lnDef>
  </a:objectDefaults>
  <a:extraClrSchemeLst>
    <a:extraClrScheme>
      <a:clrScheme name="1_MALA v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MALA v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MALA v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MALA v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MALA v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MALA v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MALA v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MALA v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ALA v1">
  <a:themeElements>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1_MALA 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lnDef>
  </a:objectDefaults>
  <a:extraClrSchemeLst>
    <a:extraClrScheme>
      <a:clrScheme name="1_MALA v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MALA v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MALA v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MALA v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MALA v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MALA v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MALA v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MALA v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MALA v1">
  <a:themeElements>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Arial" charset="0"/>
          </a:defRPr>
        </a:defPPr>
      </a:lstStyle>
    </a:lnDef>
  </a:objectDefaults>
  <a:extraClrSchemeLst>
    <a:extraClrScheme>
      <a:clrScheme name="1_MALA v1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MALA v1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MALA v1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MALA v1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MALA v1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MALA v1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MALA v1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MALA v1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MALA v1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965</Words>
  <Application>Microsoft Office PowerPoint</Application>
  <PresentationFormat>自定义</PresentationFormat>
  <Paragraphs>94</Paragraphs>
  <Slides>32</Slides>
  <Notes>32</Notes>
  <HiddenSlides>0</HiddenSlides>
  <MMClips>0</MMClips>
  <ScaleCrop>false</ScaleCrop>
  <HeadingPairs>
    <vt:vector size="4" baseType="variant">
      <vt:variant>
        <vt:lpstr>主题</vt:lpstr>
      </vt:variant>
      <vt:variant>
        <vt:i4>3</vt:i4>
      </vt:variant>
      <vt:variant>
        <vt:lpstr>幻灯片标题</vt:lpstr>
      </vt:variant>
      <vt:variant>
        <vt:i4>32</vt:i4>
      </vt:variant>
    </vt:vector>
  </HeadingPairs>
  <TitlesOfParts>
    <vt:vector size="35" baseType="lpstr">
      <vt:lpstr>2_MALA v1</vt:lpstr>
      <vt:lpstr>3_MALA v1</vt:lpstr>
      <vt:lpstr>4_MALA v1</vt:lpstr>
      <vt:lpstr>幻灯片 0</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baixuebing</dc:creator>
  <cp:lastModifiedBy>qbmt</cp:lastModifiedBy>
  <cp:revision>123</cp:revision>
  <dcterms:modified xsi:type="dcterms:W3CDTF">2018-09-11T06:42:49Z</dcterms:modified>
</cp:coreProperties>
</file>